
<file path=[Content_Types].xml><?xml version="1.0" encoding="utf-8"?>
<Types xmlns="http://schemas.openxmlformats.org/package/2006/content-types">
  <Default Extension="docx" ContentType="application/vnd.openxmlformats-officedocument.wordprocessingml.documen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314" r:id="rId3"/>
    <p:sldId id="324" r:id="rId4"/>
    <p:sldId id="325" r:id="rId5"/>
    <p:sldId id="258" r:id="rId6"/>
    <p:sldId id="299" r:id="rId7"/>
    <p:sldId id="315" r:id="rId8"/>
    <p:sldId id="300" r:id="rId9"/>
    <p:sldId id="301" r:id="rId10"/>
    <p:sldId id="302" r:id="rId11"/>
    <p:sldId id="316" r:id="rId12"/>
    <p:sldId id="317" r:id="rId13"/>
    <p:sldId id="304" r:id="rId14"/>
    <p:sldId id="319" r:id="rId15"/>
    <p:sldId id="322" r:id="rId16"/>
    <p:sldId id="294" r:id="rId17"/>
  </p:sldIdLst>
  <p:sldSz cx="10801350" cy="685800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55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5" d="100"/>
          <a:sy n="105" d="100"/>
        </p:scale>
        <p:origin x="1254" y="84"/>
      </p:cViewPr>
      <p:guideLst>
        <p:guide orient="horz" pos="2880"/>
        <p:guide pos="2551"/>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avkiddin Mirtoshev" userId="821cfe5fbacbbc8c" providerId="LiveId" clId="{79222C50-53C6-4C1A-8A0F-E5A25D9E9A0A}"/>
    <pc:docChg chg="undo redo custSel addSld delSld modSld">
      <pc:chgData name="Zavkiddin Mirtoshev" userId="821cfe5fbacbbc8c" providerId="LiveId" clId="{79222C50-53C6-4C1A-8A0F-E5A25D9E9A0A}" dt="2024-08-23T05:47:00.123" v="1326" actId="113"/>
      <pc:docMkLst>
        <pc:docMk/>
      </pc:docMkLst>
      <pc:sldChg chg="addSp delSp modSp mod">
        <pc:chgData name="Zavkiddin Mirtoshev" userId="821cfe5fbacbbc8c" providerId="LiveId" clId="{79222C50-53C6-4C1A-8A0F-E5A25D9E9A0A}" dt="2024-08-23T05:47:00.123" v="1326" actId="113"/>
        <pc:sldMkLst>
          <pc:docMk/>
          <pc:sldMk cId="0" sldId="256"/>
        </pc:sldMkLst>
        <pc:spChg chg="add mod">
          <ac:chgData name="Zavkiddin Mirtoshev" userId="821cfe5fbacbbc8c" providerId="LiveId" clId="{79222C50-53C6-4C1A-8A0F-E5A25D9E9A0A}" dt="2024-08-23T04:06:37.253" v="770" actId="1038"/>
          <ac:spMkLst>
            <pc:docMk/>
            <pc:sldMk cId="0" sldId="256"/>
            <ac:spMk id="6" creationId="{938026ED-F144-0F37-C9E8-C6B9BD0DFD6C}"/>
          </ac:spMkLst>
        </pc:spChg>
        <pc:spChg chg="mod">
          <ac:chgData name="Zavkiddin Mirtoshev" userId="821cfe5fbacbbc8c" providerId="LiveId" clId="{79222C50-53C6-4C1A-8A0F-E5A25D9E9A0A}" dt="2024-08-23T05:47:00.123" v="1326" actId="113"/>
          <ac:spMkLst>
            <pc:docMk/>
            <pc:sldMk cId="0" sldId="256"/>
            <ac:spMk id="17" creationId="{00000000-0000-0000-0000-000000000000}"/>
          </ac:spMkLst>
        </pc:spChg>
        <pc:spChg chg="mod">
          <ac:chgData name="Zavkiddin Mirtoshev" userId="821cfe5fbacbbc8c" providerId="LiveId" clId="{79222C50-53C6-4C1A-8A0F-E5A25D9E9A0A}" dt="2024-08-23T04:19:20.967" v="775" actId="1076"/>
          <ac:spMkLst>
            <pc:docMk/>
            <pc:sldMk cId="0" sldId="256"/>
            <ac:spMk id="19" creationId="{00000000-0000-0000-0000-000000000000}"/>
          </ac:spMkLst>
        </pc:spChg>
        <pc:spChg chg="del mod">
          <ac:chgData name="Zavkiddin Mirtoshev" userId="821cfe5fbacbbc8c" providerId="LiveId" clId="{79222C50-53C6-4C1A-8A0F-E5A25D9E9A0A}" dt="2024-08-23T03:56:05.784" v="342" actId="478"/>
          <ac:spMkLst>
            <pc:docMk/>
            <pc:sldMk cId="0" sldId="256"/>
            <ac:spMk id="20" creationId="{00000000-0000-0000-0000-000000000000}"/>
          </ac:spMkLst>
        </pc:spChg>
        <pc:spChg chg="mod">
          <ac:chgData name="Zavkiddin Mirtoshev" userId="821cfe5fbacbbc8c" providerId="LiveId" clId="{79222C50-53C6-4C1A-8A0F-E5A25D9E9A0A}" dt="2024-08-23T05:30:59.926" v="1104" actId="14100"/>
          <ac:spMkLst>
            <pc:docMk/>
            <pc:sldMk cId="0" sldId="256"/>
            <ac:spMk id="23" creationId="{00000000-0000-0000-0000-000000000000}"/>
          </ac:spMkLst>
        </pc:spChg>
        <pc:spChg chg="mod">
          <ac:chgData name="Zavkiddin Mirtoshev" userId="821cfe5fbacbbc8c" providerId="LiveId" clId="{79222C50-53C6-4C1A-8A0F-E5A25D9E9A0A}" dt="2024-08-23T05:40:43.340" v="1287" actId="20577"/>
          <ac:spMkLst>
            <pc:docMk/>
            <pc:sldMk cId="0" sldId="256"/>
            <ac:spMk id="24" creationId="{00000000-0000-0000-0000-000000000000}"/>
          </ac:spMkLst>
        </pc:spChg>
        <pc:spChg chg="del">
          <ac:chgData name="Zavkiddin Mirtoshev" userId="821cfe5fbacbbc8c" providerId="LiveId" clId="{79222C50-53C6-4C1A-8A0F-E5A25D9E9A0A}" dt="2024-08-23T03:56:38.622" v="386" actId="478"/>
          <ac:spMkLst>
            <pc:docMk/>
            <pc:sldMk cId="0" sldId="256"/>
            <ac:spMk id="46" creationId="{00000000-0000-0000-0000-000000000000}"/>
          </ac:spMkLst>
        </pc:spChg>
        <pc:picChg chg="add mod">
          <ac:chgData name="Zavkiddin Mirtoshev" userId="821cfe5fbacbbc8c" providerId="LiveId" clId="{79222C50-53C6-4C1A-8A0F-E5A25D9E9A0A}" dt="2024-08-23T04:04:22.751" v="670" actId="1076"/>
          <ac:picMkLst>
            <pc:docMk/>
            <pc:sldMk cId="0" sldId="256"/>
            <ac:picMk id="3" creationId="{B814EB25-0162-445B-1782-E2E69B498478}"/>
          </ac:picMkLst>
        </pc:picChg>
        <pc:picChg chg="add mod">
          <ac:chgData name="Zavkiddin Mirtoshev" userId="821cfe5fbacbbc8c" providerId="LiveId" clId="{79222C50-53C6-4C1A-8A0F-E5A25D9E9A0A}" dt="2024-08-23T04:04:35.257" v="672" actId="1076"/>
          <ac:picMkLst>
            <pc:docMk/>
            <pc:sldMk cId="0" sldId="256"/>
            <ac:picMk id="5" creationId="{979B04EF-2575-3505-0F61-6B29E41E22A1}"/>
          </ac:picMkLst>
        </pc:picChg>
        <pc:picChg chg="del">
          <ac:chgData name="Zavkiddin Mirtoshev" userId="821cfe5fbacbbc8c" providerId="LiveId" clId="{79222C50-53C6-4C1A-8A0F-E5A25D9E9A0A}" dt="2024-08-23T03:54:57.280" v="270" actId="478"/>
          <ac:picMkLst>
            <pc:docMk/>
            <pc:sldMk cId="0" sldId="256"/>
            <ac:picMk id="61" creationId="{00000000-0000-0000-0000-000000000000}"/>
          </ac:picMkLst>
        </pc:picChg>
      </pc:sldChg>
      <pc:sldChg chg="addSp delSp modSp del mod">
        <pc:chgData name="Zavkiddin Mirtoshev" userId="821cfe5fbacbbc8c" providerId="LiveId" clId="{79222C50-53C6-4C1A-8A0F-E5A25D9E9A0A}" dt="2024-08-23T03:54:13.919" v="212" actId="47"/>
        <pc:sldMkLst>
          <pc:docMk/>
          <pc:sldMk cId="0" sldId="257"/>
        </pc:sldMkLst>
        <pc:spChg chg="add mod">
          <ac:chgData name="Zavkiddin Mirtoshev" userId="821cfe5fbacbbc8c" providerId="LiveId" clId="{79222C50-53C6-4C1A-8A0F-E5A25D9E9A0A}" dt="2024-08-23T03:50:28.882" v="202" actId="164"/>
          <ac:spMkLst>
            <pc:docMk/>
            <pc:sldMk cId="0" sldId="257"/>
            <ac:spMk id="5" creationId="{A5607F45-1551-2213-1A12-FE83AA643125}"/>
          </ac:spMkLst>
        </pc:spChg>
        <pc:spChg chg="add mod">
          <ac:chgData name="Zavkiddin Mirtoshev" userId="821cfe5fbacbbc8c" providerId="LiveId" clId="{79222C50-53C6-4C1A-8A0F-E5A25D9E9A0A}" dt="2024-08-23T03:50:28.882" v="202" actId="164"/>
          <ac:spMkLst>
            <pc:docMk/>
            <pc:sldMk cId="0" sldId="257"/>
            <ac:spMk id="6" creationId="{2722E3F7-B8AF-BF89-31C2-362FE7089669}"/>
          </ac:spMkLst>
        </pc:spChg>
        <pc:spChg chg="add mod">
          <ac:chgData name="Zavkiddin Mirtoshev" userId="821cfe5fbacbbc8c" providerId="LiveId" clId="{79222C50-53C6-4C1A-8A0F-E5A25D9E9A0A}" dt="2024-08-23T03:50:28.882" v="202" actId="164"/>
          <ac:spMkLst>
            <pc:docMk/>
            <pc:sldMk cId="0" sldId="257"/>
            <ac:spMk id="7" creationId="{8BF82FBE-DD9E-8D1F-DDC1-AABC065B3E38}"/>
          </ac:spMkLst>
        </pc:spChg>
        <pc:spChg chg="add mod">
          <ac:chgData name="Zavkiddin Mirtoshev" userId="821cfe5fbacbbc8c" providerId="LiveId" clId="{79222C50-53C6-4C1A-8A0F-E5A25D9E9A0A}" dt="2024-08-23T03:50:28.882" v="202" actId="164"/>
          <ac:spMkLst>
            <pc:docMk/>
            <pc:sldMk cId="0" sldId="257"/>
            <ac:spMk id="11" creationId="{6F2FC3E8-D8C1-A39E-12E1-78C8A9C4DEB3}"/>
          </ac:spMkLst>
        </pc:spChg>
        <pc:spChg chg="add mod">
          <ac:chgData name="Zavkiddin Mirtoshev" userId="821cfe5fbacbbc8c" providerId="LiveId" clId="{79222C50-53C6-4C1A-8A0F-E5A25D9E9A0A}" dt="2024-08-23T03:50:28.882" v="202" actId="164"/>
          <ac:spMkLst>
            <pc:docMk/>
            <pc:sldMk cId="0" sldId="257"/>
            <ac:spMk id="12" creationId="{0ABEAC4C-31C3-2DFD-8DD8-3BC3AEB02305}"/>
          </ac:spMkLst>
        </pc:spChg>
        <pc:spChg chg="add mod">
          <ac:chgData name="Zavkiddin Mirtoshev" userId="821cfe5fbacbbc8c" providerId="LiveId" clId="{79222C50-53C6-4C1A-8A0F-E5A25D9E9A0A}" dt="2024-08-23T03:50:28.882" v="202" actId="164"/>
          <ac:spMkLst>
            <pc:docMk/>
            <pc:sldMk cId="0" sldId="257"/>
            <ac:spMk id="14" creationId="{5F7B01EE-B1EF-54A9-D616-A9534D36D98D}"/>
          </ac:spMkLst>
        </pc:spChg>
        <pc:spChg chg="del">
          <ac:chgData name="Zavkiddin Mirtoshev" userId="821cfe5fbacbbc8c" providerId="LiveId" clId="{79222C50-53C6-4C1A-8A0F-E5A25D9E9A0A}" dt="2024-08-23T03:39:18.727" v="20" actId="478"/>
          <ac:spMkLst>
            <pc:docMk/>
            <pc:sldMk cId="0" sldId="257"/>
            <ac:spMk id="71" creationId="{00000000-0000-0000-0000-000000000000}"/>
          </ac:spMkLst>
        </pc:spChg>
        <pc:grpChg chg="add mod">
          <ac:chgData name="Zavkiddin Mirtoshev" userId="821cfe5fbacbbc8c" providerId="LiveId" clId="{79222C50-53C6-4C1A-8A0F-E5A25D9E9A0A}" dt="2024-08-23T03:48:20.751" v="157" actId="164"/>
          <ac:grpSpMkLst>
            <pc:docMk/>
            <pc:sldMk cId="0" sldId="257"/>
            <ac:grpSpMk id="15" creationId="{C95E430F-C38C-4E9F-9D85-68B662847779}"/>
          </ac:grpSpMkLst>
        </pc:grpChg>
        <pc:grpChg chg="add mod">
          <ac:chgData name="Zavkiddin Mirtoshev" userId="821cfe5fbacbbc8c" providerId="LiveId" clId="{79222C50-53C6-4C1A-8A0F-E5A25D9E9A0A}" dt="2024-08-23T03:50:28.882" v="202" actId="164"/>
          <ac:grpSpMkLst>
            <pc:docMk/>
            <pc:sldMk cId="0" sldId="257"/>
            <ac:grpSpMk id="17" creationId="{83EFAE4F-C018-D1CB-1E57-46B2D1B90ADE}"/>
          </ac:grpSpMkLst>
        </pc:grpChg>
        <pc:picChg chg="add mod">
          <ac:chgData name="Zavkiddin Mirtoshev" userId="821cfe5fbacbbc8c" providerId="LiveId" clId="{79222C50-53C6-4C1A-8A0F-E5A25D9E9A0A}" dt="2024-08-23T03:50:28.882" v="202" actId="164"/>
          <ac:picMkLst>
            <pc:docMk/>
            <pc:sldMk cId="0" sldId="257"/>
            <ac:picMk id="164866" creationId="{248399CF-4777-0CC5-DBCE-E9AA8427BDBB}"/>
          </ac:picMkLst>
        </pc:picChg>
        <pc:cxnChg chg="add mod">
          <ac:chgData name="Zavkiddin Mirtoshev" userId="821cfe5fbacbbc8c" providerId="LiveId" clId="{79222C50-53C6-4C1A-8A0F-E5A25D9E9A0A}" dt="2024-08-23T03:50:28.882" v="202" actId="164"/>
          <ac:cxnSpMkLst>
            <pc:docMk/>
            <pc:sldMk cId="0" sldId="257"/>
            <ac:cxnSpMk id="4" creationId="{753809E1-0B1F-3BC1-5EAF-C7AEB070A6F3}"/>
          </ac:cxnSpMkLst>
        </pc:cxnChg>
      </pc:sldChg>
      <pc:sldChg chg="addSp delSp modSp mod">
        <pc:chgData name="Zavkiddin Mirtoshev" userId="821cfe5fbacbbc8c" providerId="LiveId" clId="{79222C50-53C6-4C1A-8A0F-E5A25D9E9A0A}" dt="2024-08-23T05:41:00.319" v="1295" actId="20577"/>
        <pc:sldMkLst>
          <pc:docMk/>
          <pc:sldMk cId="0" sldId="258"/>
        </pc:sldMkLst>
        <pc:spChg chg="add mod">
          <ac:chgData name="Zavkiddin Mirtoshev" userId="821cfe5fbacbbc8c" providerId="LiveId" clId="{79222C50-53C6-4C1A-8A0F-E5A25D9E9A0A}" dt="2024-08-23T05:32:12.686" v="1122"/>
          <ac:spMkLst>
            <pc:docMk/>
            <pc:sldMk cId="0" sldId="258"/>
            <ac:spMk id="2" creationId="{D418FC04-950A-7803-E4D7-4F1E70F21962}"/>
          </ac:spMkLst>
        </pc:spChg>
        <pc:spChg chg="add mod">
          <ac:chgData name="Zavkiddin Mirtoshev" userId="821cfe5fbacbbc8c" providerId="LiveId" clId="{79222C50-53C6-4C1A-8A0F-E5A25D9E9A0A}" dt="2024-08-23T05:41:00.319" v="1295" actId="20577"/>
          <ac:spMkLst>
            <pc:docMk/>
            <pc:sldMk cId="0" sldId="258"/>
            <ac:spMk id="4" creationId="{6998C358-5E49-66F4-0BC1-8760B2908F95}"/>
          </ac:spMkLst>
        </pc:spChg>
        <pc:spChg chg="add mod">
          <ac:chgData name="Zavkiddin Mirtoshev" userId="821cfe5fbacbbc8c" providerId="LiveId" clId="{79222C50-53C6-4C1A-8A0F-E5A25D9E9A0A}" dt="2024-08-23T05:32:12.686" v="1122"/>
          <ac:spMkLst>
            <pc:docMk/>
            <pc:sldMk cId="0" sldId="258"/>
            <ac:spMk id="5" creationId="{3C6ADD8A-3507-1C97-BDE4-AD3707678FEB}"/>
          </ac:spMkLst>
        </pc:spChg>
        <pc:spChg chg="mod">
          <ac:chgData name="Zavkiddin Mirtoshev" userId="821cfe5fbacbbc8c" providerId="LiveId" clId="{79222C50-53C6-4C1A-8A0F-E5A25D9E9A0A}" dt="2024-08-23T04:49:40.428" v="892" actId="20577"/>
          <ac:spMkLst>
            <pc:docMk/>
            <pc:sldMk cId="0" sldId="258"/>
            <ac:spMk id="6" creationId="{00000000-0000-0000-0000-000000000000}"/>
          </ac:spMkLst>
        </pc:spChg>
        <pc:spChg chg="del">
          <ac:chgData name="Zavkiddin Mirtoshev" userId="821cfe5fbacbbc8c" providerId="LiveId" clId="{79222C50-53C6-4C1A-8A0F-E5A25D9E9A0A}" dt="2024-08-23T05:32:09.575" v="1120" actId="478"/>
          <ac:spMkLst>
            <pc:docMk/>
            <pc:sldMk cId="0" sldId="258"/>
            <ac:spMk id="14" creationId="{00000000-0000-0000-0000-000000000000}"/>
          </ac:spMkLst>
        </pc:spChg>
        <pc:spChg chg="del">
          <ac:chgData name="Zavkiddin Mirtoshev" userId="821cfe5fbacbbc8c" providerId="LiveId" clId="{79222C50-53C6-4C1A-8A0F-E5A25D9E9A0A}" dt="2024-08-23T05:32:11.476" v="1121" actId="478"/>
          <ac:spMkLst>
            <pc:docMk/>
            <pc:sldMk cId="0" sldId="258"/>
            <ac:spMk id="16" creationId="{00000000-0000-0000-0000-000000000000}"/>
          </ac:spMkLst>
        </pc:spChg>
      </pc:sldChg>
      <pc:sldChg chg="del">
        <pc:chgData name="Zavkiddin Mirtoshev" userId="821cfe5fbacbbc8c" providerId="LiveId" clId="{79222C50-53C6-4C1A-8A0F-E5A25D9E9A0A}" dt="2024-08-23T05:19:09.564" v="991" actId="47"/>
        <pc:sldMkLst>
          <pc:docMk/>
          <pc:sldMk cId="0" sldId="261"/>
        </pc:sldMkLst>
      </pc:sldChg>
      <pc:sldChg chg="del">
        <pc:chgData name="Zavkiddin Mirtoshev" userId="821cfe5fbacbbc8c" providerId="LiveId" clId="{79222C50-53C6-4C1A-8A0F-E5A25D9E9A0A}" dt="2024-08-23T05:19:14.401" v="993" actId="47"/>
        <pc:sldMkLst>
          <pc:docMk/>
          <pc:sldMk cId="0" sldId="262"/>
        </pc:sldMkLst>
      </pc:sldChg>
      <pc:sldChg chg="del">
        <pc:chgData name="Zavkiddin Mirtoshev" userId="821cfe5fbacbbc8c" providerId="LiveId" clId="{79222C50-53C6-4C1A-8A0F-E5A25D9E9A0A}" dt="2024-08-23T05:19:16.207" v="994" actId="47"/>
        <pc:sldMkLst>
          <pc:docMk/>
          <pc:sldMk cId="0" sldId="265"/>
        </pc:sldMkLst>
      </pc:sldChg>
      <pc:sldChg chg="del">
        <pc:chgData name="Zavkiddin Mirtoshev" userId="821cfe5fbacbbc8c" providerId="LiveId" clId="{79222C50-53C6-4C1A-8A0F-E5A25D9E9A0A}" dt="2024-08-23T05:19:19.970" v="995" actId="47"/>
        <pc:sldMkLst>
          <pc:docMk/>
          <pc:sldMk cId="0" sldId="278"/>
        </pc:sldMkLst>
      </pc:sldChg>
      <pc:sldChg chg="del">
        <pc:chgData name="Zavkiddin Mirtoshev" userId="821cfe5fbacbbc8c" providerId="LiveId" clId="{79222C50-53C6-4C1A-8A0F-E5A25D9E9A0A}" dt="2024-08-23T05:19:22.820" v="996" actId="47"/>
        <pc:sldMkLst>
          <pc:docMk/>
          <pc:sldMk cId="0" sldId="279"/>
        </pc:sldMkLst>
      </pc:sldChg>
      <pc:sldChg chg="del">
        <pc:chgData name="Zavkiddin Mirtoshev" userId="821cfe5fbacbbc8c" providerId="LiveId" clId="{79222C50-53C6-4C1A-8A0F-E5A25D9E9A0A}" dt="2024-08-23T05:19:10.899" v="992" actId="47"/>
        <pc:sldMkLst>
          <pc:docMk/>
          <pc:sldMk cId="0" sldId="296"/>
        </pc:sldMkLst>
      </pc:sldChg>
      <pc:sldChg chg="addSp delSp modSp mod">
        <pc:chgData name="Zavkiddin Mirtoshev" userId="821cfe5fbacbbc8c" providerId="LiveId" clId="{79222C50-53C6-4C1A-8A0F-E5A25D9E9A0A}" dt="2024-08-23T05:41:05.294" v="1297" actId="20577"/>
        <pc:sldMkLst>
          <pc:docMk/>
          <pc:sldMk cId="0" sldId="299"/>
        </pc:sldMkLst>
        <pc:spChg chg="add mod">
          <ac:chgData name="Zavkiddin Mirtoshev" userId="821cfe5fbacbbc8c" providerId="LiveId" clId="{79222C50-53C6-4C1A-8A0F-E5A25D9E9A0A}" dt="2024-08-23T05:32:28.314" v="1127"/>
          <ac:spMkLst>
            <pc:docMk/>
            <pc:sldMk cId="0" sldId="299"/>
            <ac:spMk id="2" creationId="{D3709323-CDC7-B53C-EF41-F714ED57D34B}"/>
          </ac:spMkLst>
        </pc:spChg>
        <pc:spChg chg="add mod">
          <ac:chgData name="Zavkiddin Mirtoshev" userId="821cfe5fbacbbc8c" providerId="LiveId" clId="{79222C50-53C6-4C1A-8A0F-E5A25D9E9A0A}" dt="2024-08-23T05:41:05.294" v="1297" actId="20577"/>
          <ac:spMkLst>
            <pc:docMk/>
            <pc:sldMk cId="0" sldId="299"/>
            <ac:spMk id="3" creationId="{08FC740C-009B-51E2-309C-F3F514A58B50}"/>
          </ac:spMkLst>
        </pc:spChg>
        <pc:spChg chg="add mod">
          <ac:chgData name="Zavkiddin Mirtoshev" userId="821cfe5fbacbbc8c" providerId="LiveId" clId="{79222C50-53C6-4C1A-8A0F-E5A25D9E9A0A}" dt="2024-08-23T05:32:28.314" v="1127"/>
          <ac:spMkLst>
            <pc:docMk/>
            <pc:sldMk cId="0" sldId="299"/>
            <ac:spMk id="4" creationId="{061DB882-0963-DBC0-1F15-B2596A5AD86E}"/>
          </ac:spMkLst>
        </pc:spChg>
        <pc:spChg chg="del">
          <ac:chgData name="Zavkiddin Mirtoshev" userId="821cfe5fbacbbc8c" providerId="LiveId" clId="{79222C50-53C6-4C1A-8A0F-E5A25D9E9A0A}" dt="2024-08-23T05:32:24.968" v="1125" actId="478"/>
          <ac:spMkLst>
            <pc:docMk/>
            <pc:sldMk cId="0" sldId="299"/>
            <ac:spMk id="11" creationId="{00000000-0000-0000-0000-000000000000}"/>
          </ac:spMkLst>
        </pc:spChg>
        <pc:spChg chg="del">
          <ac:chgData name="Zavkiddin Mirtoshev" userId="821cfe5fbacbbc8c" providerId="LiveId" clId="{79222C50-53C6-4C1A-8A0F-E5A25D9E9A0A}" dt="2024-08-23T05:32:27.136" v="1126" actId="478"/>
          <ac:spMkLst>
            <pc:docMk/>
            <pc:sldMk cId="0" sldId="299"/>
            <ac:spMk id="12" creationId="{00000000-0000-0000-0000-000000000000}"/>
          </ac:spMkLst>
        </pc:spChg>
      </pc:sldChg>
      <pc:sldChg chg="addSp delSp modSp mod">
        <pc:chgData name="Zavkiddin Mirtoshev" userId="821cfe5fbacbbc8c" providerId="LiveId" clId="{79222C50-53C6-4C1A-8A0F-E5A25D9E9A0A}" dt="2024-08-23T05:42:24.372" v="1307" actId="20577"/>
        <pc:sldMkLst>
          <pc:docMk/>
          <pc:sldMk cId="0" sldId="300"/>
        </pc:sldMkLst>
        <pc:spChg chg="add mod">
          <ac:chgData name="Zavkiddin Mirtoshev" userId="821cfe5fbacbbc8c" providerId="LiveId" clId="{79222C50-53C6-4C1A-8A0F-E5A25D9E9A0A}" dt="2024-08-23T05:33:50.485" v="1173"/>
          <ac:spMkLst>
            <pc:docMk/>
            <pc:sldMk cId="0" sldId="300"/>
            <ac:spMk id="2" creationId="{3A0C9B2B-DD85-E2C0-5CE1-E5C2FF285BDD}"/>
          </ac:spMkLst>
        </pc:spChg>
        <pc:spChg chg="add mod">
          <ac:chgData name="Zavkiddin Mirtoshev" userId="821cfe5fbacbbc8c" providerId="LiveId" clId="{79222C50-53C6-4C1A-8A0F-E5A25D9E9A0A}" dt="2024-08-23T05:42:24.372" v="1307" actId="20577"/>
          <ac:spMkLst>
            <pc:docMk/>
            <pc:sldMk cId="0" sldId="300"/>
            <ac:spMk id="3" creationId="{66A7FDA9-C68B-8F04-3BC5-AFAE7A6C44A6}"/>
          </ac:spMkLst>
        </pc:spChg>
        <pc:spChg chg="add mod">
          <ac:chgData name="Zavkiddin Mirtoshev" userId="821cfe5fbacbbc8c" providerId="LiveId" clId="{79222C50-53C6-4C1A-8A0F-E5A25D9E9A0A}" dt="2024-08-23T05:33:50.485" v="1173"/>
          <ac:spMkLst>
            <pc:docMk/>
            <pc:sldMk cId="0" sldId="300"/>
            <ac:spMk id="4" creationId="{C505B1E7-65C4-7996-3575-50FCCC7A63EE}"/>
          </ac:spMkLst>
        </pc:spChg>
        <pc:spChg chg="del">
          <ac:chgData name="Zavkiddin Mirtoshev" userId="821cfe5fbacbbc8c" providerId="LiveId" clId="{79222C50-53C6-4C1A-8A0F-E5A25D9E9A0A}" dt="2024-08-23T05:33:45.783" v="1171" actId="478"/>
          <ac:spMkLst>
            <pc:docMk/>
            <pc:sldMk cId="0" sldId="300"/>
            <ac:spMk id="22" creationId="{00000000-0000-0000-0000-000000000000}"/>
          </ac:spMkLst>
        </pc:spChg>
        <pc:spChg chg="del">
          <ac:chgData name="Zavkiddin Mirtoshev" userId="821cfe5fbacbbc8c" providerId="LiveId" clId="{79222C50-53C6-4C1A-8A0F-E5A25D9E9A0A}" dt="2024-08-23T05:33:49.018" v="1172" actId="478"/>
          <ac:spMkLst>
            <pc:docMk/>
            <pc:sldMk cId="0" sldId="300"/>
            <ac:spMk id="23" creationId="{00000000-0000-0000-0000-000000000000}"/>
          </ac:spMkLst>
        </pc:spChg>
      </pc:sldChg>
      <pc:sldChg chg="addSp delSp modSp mod">
        <pc:chgData name="Zavkiddin Mirtoshev" userId="821cfe5fbacbbc8c" providerId="LiveId" clId="{79222C50-53C6-4C1A-8A0F-E5A25D9E9A0A}" dt="2024-08-23T05:42:12.968" v="1303" actId="20577"/>
        <pc:sldMkLst>
          <pc:docMk/>
          <pc:sldMk cId="0" sldId="301"/>
        </pc:sldMkLst>
        <pc:spChg chg="add mod">
          <ac:chgData name="Zavkiddin Mirtoshev" userId="821cfe5fbacbbc8c" providerId="LiveId" clId="{79222C50-53C6-4C1A-8A0F-E5A25D9E9A0A}" dt="2024-08-23T05:34:07.750" v="1178"/>
          <ac:spMkLst>
            <pc:docMk/>
            <pc:sldMk cId="0" sldId="301"/>
            <ac:spMk id="2" creationId="{B8470E96-AC44-99B3-3979-972F4018A3D2}"/>
          </ac:spMkLst>
        </pc:spChg>
        <pc:spChg chg="add mod">
          <ac:chgData name="Zavkiddin Mirtoshev" userId="821cfe5fbacbbc8c" providerId="LiveId" clId="{79222C50-53C6-4C1A-8A0F-E5A25D9E9A0A}" dt="2024-08-23T05:42:12.968" v="1303" actId="20577"/>
          <ac:spMkLst>
            <pc:docMk/>
            <pc:sldMk cId="0" sldId="301"/>
            <ac:spMk id="3" creationId="{1688C1EA-2BB3-5010-0751-18E295BD9EA8}"/>
          </ac:spMkLst>
        </pc:spChg>
        <pc:spChg chg="add mod">
          <ac:chgData name="Zavkiddin Mirtoshev" userId="821cfe5fbacbbc8c" providerId="LiveId" clId="{79222C50-53C6-4C1A-8A0F-E5A25D9E9A0A}" dt="2024-08-23T05:34:07.750" v="1178"/>
          <ac:spMkLst>
            <pc:docMk/>
            <pc:sldMk cId="0" sldId="301"/>
            <ac:spMk id="4" creationId="{1815C46A-BF7D-DD70-435B-A71CE80CFAFE}"/>
          </ac:spMkLst>
        </pc:spChg>
        <pc:spChg chg="mod">
          <ac:chgData name="Zavkiddin Mirtoshev" userId="821cfe5fbacbbc8c" providerId="LiveId" clId="{79222C50-53C6-4C1A-8A0F-E5A25D9E9A0A}" dt="2024-08-23T05:05:39.422" v="940" actId="6549"/>
          <ac:spMkLst>
            <pc:docMk/>
            <pc:sldMk cId="0" sldId="301"/>
            <ac:spMk id="16" creationId="{00000000-0000-0000-0000-000000000000}"/>
          </ac:spMkLst>
        </pc:spChg>
        <pc:spChg chg="del">
          <ac:chgData name="Zavkiddin Mirtoshev" userId="821cfe5fbacbbc8c" providerId="LiveId" clId="{79222C50-53C6-4C1A-8A0F-E5A25D9E9A0A}" dt="2024-08-23T05:34:04.212" v="1176" actId="478"/>
          <ac:spMkLst>
            <pc:docMk/>
            <pc:sldMk cId="0" sldId="301"/>
            <ac:spMk id="17" creationId="{00000000-0000-0000-0000-000000000000}"/>
          </ac:spMkLst>
        </pc:spChg>
        <pc:spChg chg="del">
          <ac:chgData name="Zavkiddin Mirtoshev" userId="821cfe5fbacbbc8c" providerId="LiveId" clId="{79222C50-53C6-4C1A-8A0F-E5A25D9E9A0A}" dt="2024-08-23T05:34:06.459" v="1177" actId="478"/>
          <ac:spMkLst>
            <pc:docMk/>
            <pc:sldMk cId="0" sldId="301"/>
            <ac:spMk id="18" creationId="{00000000-0000-0000-0000-000000000000}"/>
          </ac:spMkLst>
        </pc:spChg>
      </pc:sldChg>
      <pc:sldChg chg="addSp delSp modSp mod">
        <pc:chgData name="Zavkiddin Mirtoshev" userId="821cfe5fbacbbc8c" providerId="LiveId" clId="{79222C50-53C6-4C1A-8A0F-E5A25D9E9A0A}" dt="2024-08-23T05:42:51.605" v="1309" actId="20577"/>
        <pc:sldMkLst>
          <pc:docMk/>
          <pc:sldMk cId="0" sldId="302"/>
        </pc:sldMkLst>
        <pc:spChg chg="add mod">
          <ac:chgData name="Zavkiddin Mirtoshev" userId="821cfe5fbacbbc8c" providerId="LiveId" clId="{79222C50-53C6-4C1A-8A0F-E5A25D9E9A0A}" dt="2024-08-23T05:34:20.990" v="1183"/>
          <ac:spMkLst>
            <pc:docMk/>
            <pc:sldMk cId="0" sldId="302"/>
            <ac:spMk id="2" creationId="{D72DE7F6-3E9B-DE02-785B-77F6D3211773}"/>
          </ac:spMkLst>
        </pc:spChg>
        <pc:spChg chg="add mod">
          <ac:chgData name="Zavkiddin Mirtoshev" userId="821cfe5fbacbbc8c" providerId="LiveId" clId="{79222C50-53C6-4C1A-8A0F-E5A25D9E9A0A}" dt="2024-08-23T05:42:51.605" v="1309" actId="20577"/>
          <ac:spMkLst>
            <pc:docMk/>
            <pc:sldMk cId="0" sldId="302"/>
            <ac:spMk id="3" creationId="{F73CAC4C-403D-F00A-DCC7-6A888128B943}"/>
          </ac:spMkLst>
        </pc:spChg>
        <pc:spChg chg="add mod">
          <ac:chgData name="Zavkiddin Mirtoshev" userId="821cfe5fbacbbc8c" providerId="LiveId" clId="{79222C50-53C6-4C1A-8A0F-E5A25D9E9A0A}" dt="2024-08-23T05:34:20.990" v="1183"/>
          <ac:spMkLst>
            <pc:docMk/>
            <pc:sldMk cId="0" sldId="302"/>
            <ac:spMk id="4" creationId="{93171C7F-F111-72B0-0DE7-5C863E4BA926}"/>
          </ac:spMkLst>
        </pc:spChg>
        <pc:spChg chg="del">
          <ac:chgData name="Zavkiddin Mirtoshev" userId="821cfe5fbacbbc8c" providerId="LiveId" clId="{79222C50-53C6-4C1A-8A0F-E5A25D9E9A0A}" dt="2024-08-23T05:34:17.647" v="1181" actId="478"/>
          <ac:spMkLst>
            <pc:docMk/>
            <pc:sldMk cId="0" sldId="302"/>
            <ac:spMk id="28" creationId="{00000000-0000-0000-0000-000000000000}"/>
          </ac:spMkLst>
        </pc:spChg>
        <pc:spChg chg="del">
          <ac:chgData name="Zavkiddin Mirtoshev" userId="821cfe5fbacbbc8c" providerId="LiveId" clId="{79222C50-53C6-4C1A-8A0F-E5A25D9E9A0A}" dt="2024-08-23T05:34:19.780" v="1182" actId="478"/>
          <ac:spMkLst>
            <pc:docMk/>
            <pc:sldMk cId="0" sldId="302"/>
            <ac:spMk id="29" creationId="{00000000-0000-0000-0000-000000000000}"/>
          </ac:spMkLst>
        </pc:spChg>
      </pc:sldChg>
      <pc:sldChg chg="del">
        <pc:chgData name="Zavkiddin Mirtoshev" userId="821cfe5fbacbbc8c" providerId="LiveId" clId="{79222C50-53C6-4C1A-8A0F-E5A25D9E9A0A}" dt="2024-08-23T05:06:31.151" v="956" actId="47"/>
        <pc:sldMkLst>
          <pc:docMk/>
          <pc:sldMk cId="0" sldId="303"/>
        </pc:sldMkLst>
      </pc:sldChg>
      <pc:sldChg chg="addSp delSp modSp mod">
        <pc:chgData name="Zavkiddin Mirtoshev" userId="821cfe5fbacbbc8c" providerId="LiveId" clId="{79222C50-53C6-4C1A-8A0F-E5A25D9E9A0A}" dt="2024-08-23T05:45:31.745" v="1321" actId="478"/>
        <pc:sldMkLst>
          <pc:docMk/>
          <pc:sldMk cId="0" sldId="304"/>
        </pc:sldMkLst>
        <pc:spChg chg="add mod">
          <ac:chgData name="Zavkiddin Mirtoshev" userId="821cfe5fbacbbc8c" providerId="LiveId" clId="{79222C50-53C6-4C1A-8A0F-E5A25D9E9A0A}" dt="2024-08-23T05:36:32.539" v="1271"/>
          <ac:spMkLst>
            <pc:docMk/>
            <pc:sldMk cId="0" sldId="304"/>
            <ac:spMk id="2" creationId="{33166262-20C0-2791-CEF7-9B89DAF1198A}"/>
          </ac:spMkLst>
        </pc:spChg>
        <pc:spChg chg="add mod">
          <ac:chgData name="Zavkiddin Mirtoshev" userId="821cfe5fbacbbc8c" providerId="LiveId" clId="{79222C50-53C6-4C1A-8A0F-E5A25D9E9A0A}" dt="2024-08-23T05:43:23.197" v="1315" actId="20577"/>
          <ac:spMkLst>
            <pc:docMk/>
            <pc:sldMk cId="0" sldId="304"/>
            <ac:spMk id="3" creationId="{D0F3B03E-52B1-900B-22FC-C258D86F01EE}"/>
          </ac:spMkLst>
        </pc:spChg>
        <pc:spChg chg="add mod">
          <ac:chgData name="Zavkiddin Mirtoshev" userId="821cfe5fbacbbc8c" providerId="LiveId" clId="{79222C50-53C6-4C1A-8A0F-E5A25D9E9A0A}" dt="2024-08-23T05:36:32.539" v="1271"/>
          <ac:spMkLst>
            <pc:docMk/>
            <pc:sldMk cId="0" sldId="304"/>
            <ac:spMk id="4" creationId="{EB64A69A-BE83-72ED-933F-F6E21108A08C}"/>
          </ac:spMkLst>
        </pc:spChg>
        <pc:spChg chg="del">
          <ac:chgData name="Zavkiddin Mirtoshev" userId="821cfe5fbacbbc8c" providerId="LiveId" clId="{79222C50-53C6-4C1A-8A0F-E5A25D9E9A0A}" dt="2024-08-23T05:36:29.088" v="1269" actId="478"/>
          <ac:spMkLst>
            <pc:docMk/>
            <pc:sldMk cId="0" sldId="304"/>
            <ac:spMk id="13" creationId="{00000000-0000-0000-0000-000000000000}"/>
          </ac:spMkLst>
        </pc:spChg>
        <pc:spChg chg="del mod">
          <ac:chgData name="Zavkiddin Mirtoshev" userId="821cfe5fbacbbc8c" providerId="LiveId" clId="{79222C50-53C6-4C1A-8A0F-E5A25D9E9A0A}" dt="2024-08-23T05:45:31.745" v="1321" actId="478"/>
          <ac:spMkLst>
            <pc:docMk/>
            <pc:sldMk cId="0" sldId="304"/>
            <ac:spMk id="15" creationId="{00000000-0000-0000-0000-000000000000}"/>
          </ac:spMkLst>
        </pc:spChg>
        <pc:spChg chg="del">
          <ac:chgData name="Zavkiddin Mirtoshev" userId="821cfe5fbacbbc8c" providerId="LiveId" clId="{79222C50-53C6-4C1A-8A0F-E5A25D9E9A0A}" dt="2024-08-23T05:36:31.224" v="1270" actId="478"/>
          <ac:spMkLst>
            <pc:docMk/>
            <pc:sldMk cId="0" sldId="304"/>
            <ac:spMk id="19" creationId="{00000000-0000-0000-0000-000000000000}"/>
          </ac:spMkLst>
        </pc:spChg>
      </pc:sldChg>
      <pc:sldChg chg="delSp del mod">
        <pc:chgData name="Zavkiddin Mirtoshev" userId="821cfe5fbacbbc8c" providerId="LiveId" clId="{79222C50-53C6-4C1A-8A0F-E5A25D9E9A0A}" dt="2024-08-23T05:38:53.646" v="1275" actId="47"/>
        <pc:sldMkLst>
          <pc:docMk/>
          <pc:sldMk cId="0" sldId="305"/>
        </pc:sldMkLst>
        <pc:spChg chg="del">
          <ac:chgData name="Zavkiddin Mirtoshev" userId="821cfe5fbacbbc8c" providerId="LiveId" clId="{79222C50-53C6-4C1A-8A0F-E5A25D9E9A0A}" dt="2024-08-23T05:36:52.369" v="1273" actId="478"/>
          <ac:spMkLst>
            <pc:docMk/>
            <pc:sldMk cId="0" sldId="305"/>
            <ac:spMk id="16" creationId="{00000000-0000-0000-0000-000000000000}"/>
          </ac:spMkLst>
        </pc:spChg>
        <pc:spChg chg="del">
          <ac:chgData name="Zavkiddin Mirtoshev" userId="821cfe5fbacbbc8c" providerId="LiveId" clId="{79222C50-53C6-4C1A-8A0F-E5A25D9E9A0A}" dt="2024-08-23T05:36:54.786" v="1274" actId="478"/>
          <ac:spMkLst>
            <pc:docMk/>
            <pc:sldMk cId="0" sldId="305"/>
            <ac:spMk id="17" creationId="{00000000-0000-0000-0000-000000000000}"/>
          </ac:spMkLst>
        </pc:spChg>
      </pc:sldChg>
      <pc:sldChg chg="del">
        <pc:chgData name="Zavkiddin Mirtoshev" userId="821cfe5fbacbbc8c" providerId="LiveId" clId="{79222C50-53C6-4C1A-8A0F-E5A25D9E9A0A}" dt="2024-08-23T05:38:55.185" v="1276" actId="47"/>
        <pc:sldMkLst>
          <pc:docMk/>
          <pc:sldMk cId="0" sldId="306"/>
        </pc:sldMkLst>
      </pc:sldChg>
      <pc:sldChg chg="del">
        <pc:chgData name="Zavkiddin Mirtoshev" userId="821cfe5fbacbbc8c" providerId="LiveId" clId="{79222C50-53C6-4C1A-8A0F-E5A25D9E9A0A}" dt="2024-08-23T05:39:21.576" v="1277" actId="47"/>
        <pc:sldMkLst>
          <pc:docMk/>
          <pc:sldMk cId="0" sldId="307"/>
        </pc:sldMkLst>
      </pc:sldChg>
      <pc:sldChg chg="del">
        <pc:chgData name="Zavkiddin Mirtoshev" userId="821cfe5fbacbbc8c" providerId="LiveId" clId="{79222C50-53C6-4C1A-8A0F-E5A25D9E9A0A}" dt="2024-08-23T03:40:33.475" v="28" actId="47"/>
        <pc:sldMkLst>
          <pc:docMk/>
          <pc:sldMk cId="0" sldId="311"/>
        </pc:sldMkLst>
      </pc:sldChg>
      <pc:sldChg chg="del">
        <pc:chgData name="Zavkiddin Mirtoshev" userId="821cfe5fbacbbc8c" providerId="LiveId" clId="{79222C50-53C6-4C1A-8A0F-E5A25D9E9A0A}" dt="2024-08-23T03:20:29.960" v="0" actId="47"/>
        <pc:sldMkLst>
          <pc:docMk/>
          <pc:sldMk cId="0" sldId="312"/>
        </pc:sldMkLst>
      </pc:sldChg>
      <pc:sldChg chg="del">
        <pc:chgData name="Zavkiddin Mirtoshev" userId="821cfe5fbacbbc8c" providerId="LiveId" clId="{79222C50-53C6-4C1A-8A0F-E5A25D9E9A0A}" dt="2024-08-23T04:21:08.745" v="776" actId="47"/>
        <pc:sldMkLst>
          <pc:docMk/>
          <pc:sldMk cId="0" sldId="313"/>
        </pc:sldMkLst>
      </pc:sldChg>
      <pc:sldChg chg="addSp delSp modSp mod">
        <pc:chgData name="Zavkiddin Mirtoshev" userId="821cfe5fbacbbc8c" providerId="LiveId" clId="{79222C50-53C6-4C1A-8A0F-E5A25D9E9A0A}" dt="2024-08-23T05:40:49.020" v="1289" actId="20577"/>
        <pc:sldMkLst>
          <pc:docMk/>
          <pc:sldMk cId="0" sldId="314"/>
        </pc:sldMkLst>
        <pc:spChg chg="mod">
          <ac:chgData name="Zavkiddin Mirtoshev" userId="821cfe5fbacbbc8c" providerId="LiveId" clId="{79222C50-53C6-4C1A-8A0F-E5A25D9E9A0A}" dt="2024-08-23T03:50:46.262" v="208" actId="1037"/>
          <ac:spMkLst>
            <pc:docMk/>
            <pc:sldMk cId="0" sldId="314"/>
            <ac:spMk id="2" creationId="{00000000-0000-0000-0000-000000000000}"/>
          </ac:spMkLst>
        </pc:spChg>
        <pc:spChg chg="mod">
          <ac:chgData name="Zavkiddin Mirtoshev" userId="821cfe5fbacbbc8c" providerId="LiveId" clId="{79222C50-53C6-4C1A-8A0F-E5A25D9E9A0A}" dt="2024-08-23T03:48:16.288" v="155" actId="1076"/>
          <ac:spMkLst>
            <pc:docMk/>
            <pc:sldMk cId="0" sldId="314"/>
            <ac:spMk id="6" creationId="{D17DCD19-D43B-76C9-5477-4C689D716EF7}"/>
          </ac:spMkLst>
        </pc:spChg>
        <pc:spChg chg="mod">
          <ac:chgData name="Zavkiddin Mirtoshev" userId="821cfe5fbacbbc8c" providerId="LiveId" clId="{79222C50-53C6-4C1A-8A0F-E5A25D9E9A0A}" dt="2024-08-23T03:48:16.288" v="155" actId="1076"/>
          <ac:spMkLst>
            <pc:docMk/>
            <pc:sldMk cId="0" sldId="314"/>
            <ac:spMk id="7" creationId="{39C956FE-8B97-01F8-E7AD-C47D4D9D0CD7}"/>
          </ac:spMkLst>
        </pc:spChg>
        <pc:spChg chg="mod">
          <ac:chgData name="Zavkiddin Mirtoshev" userId="821cfe5fbacbbc8c" providerId="LiveId" clId="{79222C50-53C6-4C1A-8A0F-E5A25D9E9A0A}" dt="2024-08-23T03:48:16.288" v="155" actId="1076"/>
          <ac:spMkLst>
            <pc:docMk/>
            <pc:sldMk cId="0" sldId="314"/>
            <ac:spMk id="8" creationId="{94CCB99B-169B-A993-1A18-FFAD4D594E35}"/>
          </ac:spMkLst>
        </pc:spChg>
        <pc:spChg chg="mod">
          <ac:chgData name="Zavkiddin Mirtoshev" userId="821cfe5fbacbbc8c" providerId="LiveId" clId="{79222C50-53C6-4C1A-8A0F-E5A25D9E9A0A}" dt="2024-08-23T03:48:16.288" v="155" actId="1076"/>
          <ac:spMkLst>
            <pc:docMk/>
            <pc:sldMk cId="0" sldId="314"/>
            <ac:spMk id="9" creationId="{0381A65C-BCC3-8DEF-603E-78589F2C7C73}"/>
          </ac:spMkLst>
        </pc:spChg>
        <pc:spChg chg="mod">
          <ac:chgData name="Zavkiddin Mirtoshev" userId="821cfe5fbacbbc8c" providerId="LiveId" clId="{79222C50-53C6-4C1A-8A0F-E5A25D9E9A0A}" dt="2024-08-23T03:48:16.288" v="155" actId="1076"/>
          <ac:spMkLst>
            <pc:docMk/>
            <pc:sldMk cId="0" sldId="314"/>
            <ac:spMk id="10" creationId="{51BB85B9-A43D-29EA-5CE7-6EF8C4371BA9}"/>
          </ac:spMkLst>
        </pc:spChg>
        <pc:spChg chg="del">
          <ac:chgData name="Zavkiddin Mirtoshev" userId="821cfe5fbacbbc8c" providerId="LiveId" clId="{79222C50-53C6-4C1A-8A0F-E5A25D9E9A0A}" dt="2024-08-23T05:31:20.990" v="1105" actId="478"/>
          <ac:spMkLst>
            <pc:docMk/>
            <pc:sldMk cId="0" sldId="314"/>
            <ac:spMk id="15" creationId="{00000000-0000-0000-0000-000000000000}"/>
          </ac:spMkLst>
        </pc:spChg>
        <pc:spChg chg="del">
          <ac:chgData name="Zavkiddin Mirtoshev" userId="821cfe5fbacbbc8c" providerId="LiveId" clId="{79222C50-53C6-4C1A-8A0F-E5A25D9E9A0A}" dt="2024-08-23T05:31:23.318" v="1106" actId="478"/>
          <ac:spMkLst>
            <pc:docMk/>
            <pc:sldMk cId="0" sldId="314"/>
            <ac:spMk id="16" creationId="{00000000-0000-0000-0000-000000000000}"/>
          </ac:spMkLst>
        </pc:spChg>
        <pc:spChg chg="mod">
          <ac:chgData name="Zavkiddin Mirtoshev" userId="821cfe5fbacbbc8c" providerId="LiveId" clId="{79222C50-53C6-4C1A-8A0F-E5A25D9E9A0A}" dt="2024-08-23T03:48:16.288" v="155" actId="1076"/>
          <ac:spMkLst>
            <pc:docMk/>
            <pc:sldMk cId="0" sldId="314"/>
            <ac:spMk id="17" creationId="{01C64725-F934-CF34-913F-E2DF761EE63E}"/>
          </ac:spMkLst>
        </pc:spChg>
        <pc:spChg chg="mod">
          <ac:chgData name="Zavkiddin Mirtoshev" userId="821cfe5fbacbbc8c" providerId="LiveId" clId="{79222C50-53C6-4C1A-8A0F-E5A25D9E9A0A}" dt="2024-08-23T03:54:05.347" v="211" actId="1037"/>
          <ac:spMkLst>
            <pc:docMk/>
            <pc:sldMk cId="0" sldId="314"/>
            <ac:spMk id="21" creationId="{207CB433-84B7-1F76-3E82-044A421DBEE0}"/>
          </ac:spMkLst>
        </pc:spChg>
        <pc:spChg chg="mod">
          <ac:chgData name="Zavkiddin Mirtoshev" userId="821cfe5fbacbbc8c" providerId="LiveId" clId="{79222C50-53C6-4C1A-8A0F-E5A25D9E9A0A}" dt="2024-08-23T03:54:05.347" v="211" actId="1037"/>
          <ac:spMkLst>
            <pc:docMk/>
            <pc:sldMk cId="0" sldId="314"/>
            <ac:spMk id="22" creationId="{CD738314-F767-E80C-512F-9F7176FA3E46}"/>
          </ac:spMkLst>
        </pc:spChg>
        <pc:spChg chg="mod">
          <ac:chgData name="Zavkiddin Mirtoshev" userId="821cfe5fbacbbc8c" providerId="LiveId" clId="{79222C50-53C6-4C1A-8A0F-E5A25D9E9A0A}" dt="2024-08-23T03:24:43.693" v="2" actId="1076"/>
          <ac:spMkLst>
            <pc:docMk/>
            <pc:sldMk cId="0" sldId="314"/>
            <ac:spMk id="23" creationId="{00000000-0000-0000-0000-000000000000}"/>
          </ac:spMkLst>
        </pc:spChg>
        <pc:spChg chg="mod">
          <ac:chgData name="Zavkiddin Mirtoshev" userId="821cfe5fbacbbc8c" providerId="LiveId" clId="{79222C50-53C6-4C1A-8A0F-E5A25D9E9A0A}" dt="2024-08-23T03:54:05.347" v="211" actId="1037"/>
          <ac:spMkLst>
            <pc:docMk/>
            <pc:sldMk cId="0" sldId="314"/>
            <ac:spMk id="25" creationId="{B437F697-8C03-2DFA-A4AC-32A12B9BB68A}"/>
          </ac:spMkLst>
        </pc:spChg>
        <pc:spChg chg="mod">
          <ac:chgData name="Zavkiddin Mirtoshev" userId="821cfe5fbacbbc8c" providerId="LiveId" clId="{79222C50-53C6-4C1A-8A0F-E5A25D9E9A0A}" dt="2024-08-23T03:54:05.347" v="211" actId="1037"/>
          <ac:spMkLst>
            <pc:docMk/>
            <pc:sldMk cId="0" sldId="314"/>
            <ac:spMk id="26" creationId="{39F3C44F-FA0F-2DC3-3BE1-1A11AB28FA71}"/>
          </ac:spMkLst>
        </pc:spChg>
        <pc:spChg chg="mod">
          <ac:chgData name="Zavkiddin Mirtoshev" userId="821cfe5fbacbbc8c" providerId="LiveId" clId="{79222C50-53C6-4C1A-8A0F-E5A25D9E9A0A}" dt="2024-08-23T03:54:05.347" v="211" actId="1037"/>
          <ac:spMkLst>
            <pc:docMk/>
            <pc:sldMk cId="0" sldId="314"/>
            <ac:spMk id="27" creationId="{E99A0688-AF0B-8C5D-A00F-B2ABF1530CD6}"/>
          </ac:spMkLst>
        </pc:spChg>
        <pc:spChg chg="mod">
          <ac:chgData name="Zavkiddin Mirtoshev" userId="821cfe5fbacbbc8c" providerId="LiveId" clId="{79222C50-53C6-4C1A-8A0F-E5A25D9E9A0A}" dt="2024-08-23T03:54:05.347" v="211" actId="1037"/>
          <ac:spMkLst>
            <pc:docMk/>
            <pc:sldMk cId="0" sldId="314"/>
            <ac:spMk id="28" creationId="{B528ACFC-875A-FA29-2860-ACB391DFF0F6}"/>
          </ac:spMkLst>
        </pc:spChg>
        <pc:spChg chg="add mod">
          <ac:chgData name="Zavkiddin Mirtoshev" userId="821cfe5fbacbbc8c" providerId="LiveId" clId="{79222C50-53C6-4C1A-8A0F-E5A25D9E9A0A}" dt="2024-08-23T05:31:24.671" v="1107"/>
          <ac:spMkLst>
            <pc:docMk/>
            <pc:sldMk cId="0" sldId="314"/>
            <ac:spMk id="30" creationId="{A0319E63-8645-53AD-355D-748B4EB2F9D3}"/>
          </ac:spMkLst>
        </pc:spChg>
        <pc:spChg chg="add mod">
          <ac:chgData name="Zavkiddin Mirtoshev" userId="821cfe5fbacbbc8c" providerId="LiveId" clId="{79222C50-53C6-4C1A-8A0F-E5A25D9E9A0A}" dt="2024-08-23T05:40:49.020" v="1289" actId="20577"/>
          <ac:spMkLst>
            <pc:docMk/>
            <pc:sldMk cId="0" sldId="314"/>
            <ac:spMk id="31" creationId="{42326B29-8957-60FD-BDE0-D7D547305C44}"/>
          </ac:spMkLst>
        </pc:spChg>
        <pc:spChg chg="add mod">
          <ac:chgData name="Zavkiddin Mirtoshev" userId="821cfe5fbacbbc8c" providerId="LiveId" clId="{79222C50-53C6-4C1A-8A0F-E5A25D9E9A0A}" dt="2024-08-23T05:31:24.671" v="1107"/>
          <ac:spMkLst>
            <pc:docMk/>
            <pc:sldMk cId="0" sldId="314"/>
            <ac:spMk id="32" creationId="{F9F95E71-2B43-D7E7-96C6-E84DD57D0AAD}"/>
          </ac:spMkLst>
        </pc:spChg>
        <pc:grpChg chg="add mod">
          <ac:chgData name="Zavkiddin Mirtoshev" userId="821cfe5fbacbbc8c" providerId="LiveId" clId="{79222C50-53C6-4C1A-8A0F-E5A25D9E9A0A}" dt="2024-08-23T03:48:16.288" v="155" actId="1076"/>
          <ac:grpSpMkLst>
            <pc:docMk/>
            <pc:sldMk cId="0" sldId="314"/>
            <ac:grpSpMk id="3" creationId="{EFE785DF-6325-984B-5FD1-441ADDAFA9F9}"/>
          </ac:grpSpMkLst>
        </pc:grpChg>
        <pc:grpChg chg="add mod">
          <ac:chgData name="Zavkiddin Mirtoshev" userId="821cfe5fbacbbc8c" providerId="LiveId" clId="{79222C50-53C6-4C1A-8A0F-E5A25D9E9A0A}" dt="2024-08-23T03:54:05.347" v="211" actId="1037"/>
          <ac:grpSpMkLst>
            <pc:docMk/>
            <pc:sldMk cId="0" sldId="314"/>
            <ac:grpSpMk id="18" creationId="{63BCD5B3-9D46-A845-762D-48BCA7429594}"/>
          </ac:grpSpMkLst>
        </pc:grpChg>
        <pc:picChg chg="mod">
          <ac:chgData name="Zavkiddin Mirtoshev" userId="821cfe5fbacbbc8c" providerId="LiveId" clId="{79222C50-53C6-4C1A-8A0F-E5A25D9E9A0A}" dt="2024-08-23T03:48:16.288" v="155" actId="1076"/>
          <ac:picMkLst>
            <pc:docMk/>
            <pc:sldMk cId="0" sldId="314"/>
            <ac:picMk id="4" creationId="{E021CA8B-B8BE-A38F-C84F-4691E0B3053A}"/>
          </ac:picMkLst>
        </pc:picChg>
        <pc:picChg chg="add del">
          <ac:chgData name="Zavkiddin Mirtoshev" userId="821cfe5fbacbbc8c" providerId="LiveId" clId="{79222C50-53C6-4C1A-8A0F-E5A25D9E9A0A}" dt="2024-08-23T03:50:33.193" v="203" actId="478"/>
          <ac:picMkLst>
            <pc:docMk/>
            <pc:sldMk cId="0" sldId="314"/>
            <ac:picMk id="12" creationId="{00000000-0000-0000-0000-000000000000}"/>
          </ac:picMkLst>
        </pc:picChg>
        <pc:picChg chg="del">
          <ac:chgData name="Zavkiddin Mirtoshev" userId="821cfe5fbacbbc8c" providerId="LiveId" clId="{79222C50-53C6-4C1A-8A0F-E5A25D9E9A0A}" dt="2024-08-23T03:24:33.856" v="1" actId="478"/>
          <ac:picMkLst>
            <pc:docMk/>
            <pc:sldMk cId="0" sldId="314"/>
            <ac:picMk id="13" creationId="{00000000-0000-0000-0000-000000000000}"/>
          </ac:picMkLst>
        </pc:picChg>
        <pc:picChg chg="mod">
          <ac:chgData name="Zavkiddin Mirtoshev" userId="821cfe5fbacbbc8c" providerId="LiveId" clId="{79222C50-53C6-4C1A-8A0F-E5A25D9E9A0A}" dt="2024-08-23T03:54:05.347" v="211" actId="1037"/>
          <ac:picMkLst>
            <pc:docMk/>
            <pc:sldMk cId="0" sldId="314"/>
            <ac:picMk id="19" creationId="{E79BE9A1-F294-A35D-8571-2AE4533DDB2A}"/>
          </ac:picMkLst>
        </pc:picChg>
        <pc:picChg chg="add mod">
          <ac:chgData name="Zavkiddin Mirtoshev" userId="821cfe5fbacbbc8c" providerId="LiveId" clId="{79222C50-53C6-4C1A-8A0F-E5A25D9E9A0A}" dt="2024-08-23T03:52:17.114" v="210" actId="1076"/>
          <ac:picMkLst>
            <pc:docMk/>
            <pc:sldMk cId="0" sldId="314"/>
            <ac:picMk id="29" creationId="{C0B82E01-88FA-0997-E7A7-D699C8CF7D8B}"/>
          </ac:picMkLst>
        </pc:picChg>
        <pc:picChg chg="add del mod">
          <ac:chgData name="Zavkiddin Mirtoshev" userId="821cfe5fbacbbc8c" providerId="LiveId" clId="{79222C50-53C6-4C1A-8A0F-E5A25D9E9A0A}" dt="2024-08-23T03:39:15.841" v="19" actId="21"/>
          <ac:picMkLst>
            <pc:docMk/>
            <pc:sldMk cId="0" sldId="314"/>
            <ac:picMk id="164866" creationId="{248399CF-4777-0CC5-DBCE-E9AA8427BDBB}"/>
          </ac:picMkLst>
        </pc:picChg>
        <pc:cxnChg chg="mod">
          <ac:chgData name="Zavkiddin Mirtoshev" userId="821cfe5fbacbbc8c" providerId="LiveId" clId="{79222C50-53C6-4C1A-8A0F-E5A25D9E9A0A}" dt="2024-08-23T03:48:16.288" v="155" actId="1076"/>
          <ac:cxnSpMkLst>
            <pc:docMk/>
            <pc:sldMk cId="0" sldId="314"/>
            <ac:cxnSpMk id="5" creationId="{FEE3401C-EA6F-D724-CDDB-B300FC3B08E7}"/>
          </ac:cxnSpMkLst>
        </pc:cxnChg>
        <pc:cxnChg chg="mod">
          <ac:chgData name="Zavkiddin Mirtoshev" userId="821cfe5fbacbbc8c" providerId="LiveId" clId="{79222C50-53C6-4C1A-8A0F-E5A25D9E9A0A}" dt="2024-08-23T03:54:05.347" v="211" actId="1037"/>
          <ac:cxnSpMkLst>
            <pc:docMk/>
            <pc:sldMk cId="0" sldId="314"/>
            <ac:cxnSpMk id="20" creationId="{EFD50F94-CD6D-FEFD-B121-2B3377881AE4}"/>
          </ac:cxnSpMkLst>
        </pc:cxnChg>
      </pc:sldChg>
      <pc:sldChg chg="addSp delSp modSp mod">
        <pc:chgData name="Zavkiddin Mirtoshev" userId="821cfe5fbacbbc8c" providerId="LiveId" clId="{79222C50-53C6-4C1A-8A0F-E5A25D9E9A0A}" dt="2024-08-23T05:42:19.416" v="1305" actId="20577"/>
        <pc:sldMkLst>
          <pc:docMk/>
          <pc:sldMk cId="0" sldId="315"/>
        </pc:sldMkLst>
        <pc:spChg chg="add mod">
          <ac:chgData name="Zavkiddin Mirtoshev" userId="821cfe5fbacbbc8c" providerId="LiveId" clId="{79222C50-53C6-4C1A-8A0F-E5A25D9E9A0A}" dt="2024-08-23T05:32:43.851" v="1132"/>
          <ac:spMkLst>
            <pc:docMk/>
            <pc:sldMk cId="0" sldId="315"/>
            <ac:spMk id="2" creationId="{0896D37E-5230-DE7E-41E8-B48AC31A24D9}"/>
          </ac:spMkLst>
        </pc:spChg>
        <pc:spChg chg="add mod">
          <ac:chgData name="Zavkiddin Mirtoshev" userId="821cfe5fbacbbc8c" providerId="LiveId" clId="{79222C50-53C6-4C1A-8A0F-E5A25D9E9A0A}" dt="2024-08-23T05:42:19.416" v="1305" actId="20577"/>
          <ac:spMkLst>
            <pc:docMk/>
            <pc:sldMk cId="0" sldId="315"/>
            <ac:spMk id="3" creationId="{00BF749E-8372-317D-7D86-A9F129CBA1EC}"/>
          </ac:spMkLst>
        </pc:spChg>
        <pc:spChg chg="add mod">
          <ac:chgData name="Zavkiddin Mirtoshev" userId="821cfe5fbacbbc8c" providerId="LiveId" clId="{79222C50-53C6-4C1A-8A0F-E5A25D9E9A0A}" dt="2024-08-23T05:32:57.128" v="1136" actId="14100"/>
          <ac:spMkLst>
            <pc:docMk/>
            <pc:sldMk cId="0" sldId="315"/>
            <ac:spMk id="4" creationId="{EEC80E49-3449-5542-8E6F-5B42DED6508A}"/>
          </ac:spMkLst>
        </pc:spChg>
        <pc:spChg chg="del">
          <ac:chgData name="Zavkiddin Mirtoshev" userId="821cfe5fbacbbc8c" providerId="LiveId" clId="{79222C50-53C6-4C1A-8A0F-E5A25D9E9A0A}" dt="2024-08-23T05:32:39.412" v="1130" actId="478"/>
          <ac:spMkLst>
            <pc:docMk/>
            <pc:sldMk cId="0" sldId="315"/>
            <ac:spMk id="20" creationId="{00000000-0000-0000-0000-000000000000}"/>
          </ac:spMkLst>
        </pc:spChg>
        <pc:spChg chg="del">
          <ac:chgData name="Zavkiddin Mirtoshev" userId="821cfe5fbacbbc8c" providerId="LiveId" clId="{79222C50-53C6-4C1A-8A0F-E5A25D9E9A0A}" dt="2024-08-23T05:32:42.299" v="1131" actId="478"/>
          <ac:spMkLst>
            <pc:docMk/>
            <pc:sldMk cId="0" sldId="315"/>
            <ac:spMk id="21" creationId="{00000000-0000-0000-0000-000000000000}"/>
          </ac:spMkLst>
        </pc:spChg>
        <pc:spChg chg="mod">
          <ac:chgData name="Zavkiddin Mirtoshev" userId="821cfe5fbacbbc8c" providerId="LiveId" clId="{79222C50-53C6-4C1A-8A0F-E5A25D9E9A0A}" dt="2024-08-23T05:33:09.515" v="1170" actId="14100"/>
          <ac:spMkLst>
            <pc:docMk/>
            <pc:sldMk cId="0" sldId="315"/>
            <ac:spMk id="30" creationId="{00000000-0000-0000-0000-000000000000}"/>
          </ac:spMkLst>
        </pc:spChg>
      </pc:sldChg>
      <pc:sldChg chg="addSp delSp modSp mod">
        <pc:chgData name="Zavkiddin Mirtoshev" userId="821cfe5fbacbbc8c" providerId="LiveId" clId="{79222C50-53C6-4C1A-8A0F-E5A25D9E9A0A}" dt="2024-08-23T05:45:54.348" v="1323" actId="113"/>
        <pc:sldMkLst>
          <pc:docMk/>
          <pc:sldMk cId="0" sldId="316"/>
        </pc:sldMkLst>
        <pc:spChg chg="add mod">
          <ac:chgData name="Zavkiddin Mirtoshev" userId="821cfe5fbacbbc8c" providerId="LiveId" clId="{79222C50-53C6-4C1A-8A0F-E5A25D9E9A0A}" dt="2024-08-23T05:34:33.319" v="1187"/>
          <ac:spMkLst>
            <pc:docMk/>
            <pc:sldMk cId="0" sldId="316"/>
            <ac:spMk id="2" creationId="{5503526B-A39A-DACF-2640-6B15F3A14FC9}"/>
          </ac:spMkLst>
        </pc:spChg>
        <pc:spChg chg="add mod">
          <ac:chgData name="Zavkiddin Mirtoshev" userId="821cfe5fbacbbc8c" providerId="LiveId" clId="{79222C50-53C6-4C1A-8A0F-E5A25D9E9A0A}" dt="2024-08-23T05:42:57.335" v="1311" actId="20577"/>
          <ac:spMkLst>
            <pc:docMk/>
            <pc:sldMk cId="0" sldId="316"/>
            <ac:spMk id="3" creationId="{1342A74B-6B38-2AF9-1B4C-4716CF507198}"/>
          </ac:spMkLst>
        </pc:spChg>
        <pc:spChg chg="add mod">
          <ac:chgData name="Zavkiddin Mirtoshev" userId="821cfe5fbacbbc8c" providerId="LiveId" clId="{79222C50-53C6-4C1A-8A0F-E5A25D9E9A0A}" dt="2024-08-23T05:35:58.118" v="1264" actId="1038"/>
          <ac:spMkLst>
            <pc:docMk/>
            <pc:sldMk cId="0" sldId="316"/>
            <ac:spMk id="4" creationId="{C45ACA7B-56B7-A94C-E467-31E779EEBDA4}"/>
          </ac:spMkLst>
        </pc:spChg>
        <pc:spChg chg="mod">
          <ac:chgData name="Zavkiddin Mirtoshev" userId="821cfe5fbacbbc8c" providerId="LiveId" clId="{79222C50-53C6-4C1A-8A0F-E5A25D9E9A0A}" dt="2024-08-23T05:45:54.348" v="1323" actId="113"/>
          <ac:spMkLst>
            <pc:docMk/>
            <pc:sldMk cId="0" sldId="316"/>
            <ac:spMk id="16" creationId="{00000000-0000-0000-0000-000000000000}"/>
          </ac:spMkLst>
        </pc:spChg>
        <pc:spChg chg="del">
          <ac:chgData name="Zavkiddin Mirtoshev" userId="821cfe5fbacbbc8c" providerId="LiveId" clId="{79222C50-53C6-4C1A-8A0F-E5A25D9E9A0A}" dt="2024-08-23T05:34:28.827" v="1185" actId="478"/>
          <ac:spMkLst>
            <pc:docMk/>
            <pc:sldMk cId="0" sldId="316"/>
            <ac:spMk id="18" creationId="{00000000-0000-0000-0000-000000000000}"/>
          </ac:spMkLst>
        </pc:spChg>
        <pc:spChg chg="del">
          <ac:chgData name="Zavkiddin Mirtoshev" userId="821cfe5fbacbbc8c" providerId="LiveId" clId="{79222C50-53C6-4C1A-8A0F-E5A25D9E9A0A}" dt="2024-08-23T05:34:31.936" v="1186" actId="478"/>
          <ac:spMkLst>
            <pc:docMk/>
            <pc:sldMk cId="0" sldId="316"/>
            <ac:spMk id="19" creationId="{00000000-0000-0000-0000-000000000000}"/>
          </ac:spMkLst>
        </pc:spChg>
      </pc:sldChg>
      <pc:sldChg chg="addSp delSp modSp mod">
        <pc:chgData name="Zavkiddin Mirtoshev" userId="821cfe5fbacbbc8c" providerId="LiveId" clId="{79222C50-53C6-4C1A-8A0F-E5A25D9E9A0A}" dt="2024-08-23T05:43:14.076" v="1313" actId="20577"/>
        <pc:sldMkLst>
          <pc:docMk/>
          <pc:sldMk cId="0" sldId="317"/>
        </pc:sldMkLst>
        <pc:spChg chg="add mod">
          <ac:chgData name="Zavkiddin Mirtoshev" userId="821cfe5fbacbbc8c" providerId="LiveId" clId="{79222C50-53C6-4C1A-8A0F-E5A25D9E9A0A}" dt="2024-08-23T05:36:11.747" v="1267"/>
          <ac:spMkLst>
            <pc:docMk/>
            <pc:sldMk cId="0" sldId="317"/>
            <ac:spMk id="3" creationId="{F32F10B0-0582-BA9D-256E-B4F2D84F197A}"/>
          </ac:spMkLst>
        </pc:spChg>
        <pc:spChg chg="add mod">
          <ac:chgData name="Zavkiddin Mirtoshev" userId="821cfe5fbacbbc8c" providerId="LiveId" clId="{79222C50-53C6-4C1A-8A0F-E5A25D9E9A0A}" dt="2024-08-23T05:43:14.076" v="1313" actId="20577"/>
          <ac:spMkLst>
            <pc:docMk/>
            <pc:sldMk cId="0" sldId="317"/>
            <ac:spMk id="4" creationId="{195BEE83-0694-6F47-1607-C4FC90C16086}"/>
          </ac:spMkLst>
        </pc:spChg>
        <pc:spChg chg="add mod">
          <ac:chgData name="Zavkiddin Mirtoshev" userId="821cfe5fbacbbc8c" providerId="LiveId" clId="{79222C50-53C6-4C1A-8A0F-E5A25D9E9A0A}" dt="2024-08-23T05:36:11.747" v="1267"/>
          <ac:spMkLst>
            <pc:docMk/>
            <pc:sldMk cId="0" sldId="317"/>
            <ac:spMk id="5" creationId="{C9215013-612D-7A72-DF9F-B3E6935E1E04}"/>
          </ac:spMkLst>
        </pc:spChg>
        <pc:spChg chg="del">
          <ac:chgData name="Zavkiddin Mirtoshev" userId="821cfe5fbacbbc8c" providerId="LiveId" clId="{79222C50-53C6-4C1A-8A0F-E5A25D9E9A0A}" dt="2024-08-23T05:36:10.392" v="1266" actId="478"/>
          <ac:spMkLst>
            <pc:docMk/>
            <pc:sldMk cId="0" sldId="317"/>
            <ac:spMk id="27" creationId="{00000000-0000-0000-0000-000000000000}"/>
          </ac:spMkLst>
        </pc:spChg>
        <pc:spChg chg="del">
          <ac:chgData name="Zavkiddin Mirtoshev" userId="821cfe5fbacbbc8c" providerId="LiveId" clId="{79222C50-53C6-4C1A-8A0F-E5A25D9E9A0A}" dt="2024-08-23T05:36:08.476" v="1265" actId="478"/>
          <ac:spMkLst>
            <pc:docMk/>
            <pc:sldMk cId="0" sldId="317"/>
            <ac:spMk id="28" creationId="{00000000-0000-0000-0000-000000000000}"/>
          </ac:spMkLst>
        </pc:spChg>
      </pc:sldChg>
      <pc:sldChg chg="addSp delSp modSp mod">
        <pc:chgData name="Zavkiddin Mirtoshev" userId="821cfe5fbacbbc8c" providerId="LiveId" clId="{79222C50-53C6-4C1A-8A0F-E5A25D9E9A0A}" dt="2024-08-23T05:43:43.222" v="1317" actId="20577"/>
        <pc:sldMkLst>
          <pc:docMk/>
          <pc:sldMk cId="0" sldId="319"/>
        </pc:sldMkLst>
        <pc:spChg chg="add mod">
          <ac:chgData name="Zavkiddin Mirtoshev" userId="821cfe5fbacbbc8c" providerId="LiveId" clId="{79222C50-53C6-4C1A-8A0F-E5A25D9E9A0A}" dt="2024-08-23T05:39:39.148" v="1280"/>
          <ac:spMkLst>
            <pc:docMk/>
            <pc:sldMk cId="0" sldId="319"/>
            <ac:spMk id="3" creationId="{9446277C-69F6-8F19-D86C-58824E1A94BE}"/>
          </ac:spMkLst>
        </pc:spChg>
        <pc:spChg chg="add mod">
          <ac:chgData name="Zavkiddin Mirtoshev" userId="821cfe5fbacbbc8c" providerId="LiveId" clId="{79222C50-53C6-4C1A-8A0F-E5A25D9E9A0A}" dt="2024-08-23T05:43:43.222" v="1317" actId="20577"/>
          <ac:spMkLst>
            <pc:docMk/>
            <pc:sldMk cId="0" sldId="319"/>
            <ac:spMk id="4" creationId="{998B7222-C177-551E-E6A8-D604748FB96D}"/>
          </ac:spMkLst>
        </pc:spChg>
        <pc:spChg chg="add mod">
          <ac:chgData name="Zavkiddin Mirtoshev" userId="821cfe5fbacbbc8c" providerId="LiveId" clId="{79222C50-53C6-4C1A-8A0F-E5A25D9E9A0A}" dt="2024-08-23T05:39:39.148" v="1280"/>
          <ac:spMkLst>
            <pc:docMk/>
            <pc:sldMk cId="0" sldId="319"/>
            <ac:spMk id="5" creationId="{50599721-8ED2-4D07-8137-57FE8460E1F6}"/>
          </ac:spMkLst>
        </pc:spChg>
        <pc:spChg chg="mod">
          <ac:chgData name="Zavkiddin Mirtoshev" userId="821cfe5fbacbbc8c" providerId="LiveId" clId="{79222C50-53C6-4C1A-8A0F-E5A25D9E9A0A}" dt="2024-08-23T05:25:10.487" v="1048" actId="207"/>
          <ac:spMkLst>
            <pc:docMk/>
            <pc:sldMk cId="0" sldId="319"/>
            <ac:spMk id="7" creationId="{00000000-0000-0000-0000-000000000000}"/>
          </ac:spMkLst>
        </pc:spChg>
        <pc:spChg chg="del">
          <ac:chgData name="Zavkiddin Mirtoshev" userId="821cfe5fbacbbc8c" providerId="LiveId" clId="{79222C50-53C6-4C1A-8A0F-E5A25D9E9A0A}" dt="2024-08-23T05:39:37.293" v="1279" actId="478"/>
          <ac:spMkLst>
            <pc:docMk/>
            <pc:sldMk cId="0" sldId="319"/>
            <ac:spMk id="9" creationId="{00000000-0000-0000-0000-000000000000}"/>
          </ac:spMkLst>
        </pc:spChg>
        <pc:spChg chg="del">
          <ac:chgData name="Zavkiddin Mirtoshev" userId="821cfe5fbacbbc8c" providerId="LiveId" clId="{79222C50-53C6-4C1A-8A0F-E5A25D9E9A0A}" dt="2024-08-23T05:39:34.856" v="1278" actId="478"/>
          <ac:spMkLst>
            <pc:docMk/>
            <pc:sldMk cId="0" sldId="319"/>
            <ac:spMk id="10" creationId="{00000000-0000-0000-0000-000000000000}"/>
          </ac:spMkLst>
        </pc:spChg>
      </pc:sldChg>
      <pc:sldChg chg="delSp modSp del mod">
        <pc:chgData name="Zavkiddin Mirtoshev" userId="821cfe5fbacbbc8c" providerId="LiveId" clId="{79222C50-53C6-4C1A-8A0F-E5A25D9E9A0A}" dt="2024-08-23T05:25:45.207" v="1049" actId="47"/>
        <pc:sldMkLst>
          <pc:docMk/>
          <pc:sldMk cId="0" sldId="320"/>
        </pc:sldMkLst>
        <pc:spChg chg="del mod">
          <ac:chgData name="Zavkiddin Mirtoshev" userId="821cfe5fbacbbc8c" providerId="LiveId" clId="{79222C50-53C6-4C1A-8A0F-E5A25D9E9A0A}" dt="2024-08-23T05:24:26.189" v="1006" actId="478"/>
          <ac:spMkLst>
            <pc:docMk/>
            <pc:sldMk cId="0" sldId="320"/>
            <ac:spMk id="7" creationId="{00000000-0000-0000-0000-000000000000}"/>
          </ac:spMkLst>
        </pc:spChg>
      </pc:sldChg>
      <pc:sldChg chg="addSp delSp modSp add del mod">
        <pc:chgData name="Zavkiddin Mirtoshev" userId="821cfe5fbacbbc8c" providerId="LiveId" clId="{79222C50-53C6-4C1A-8A0F-E5A25D9E9A0A}" dt="2024-08-23T05:44:30.749" v="1319" actId="20577"/>
        <pc:sldMkLst>
          <pc:docMk/>
          <pc:sldMk cId="0" sldId="322"/>
        </pc:sldMkLst>
        <pc:spChg chg="add mod">
          <ac:chgData name="Zavkiddin Mirtoshev" userId="821cfe5fbacbbc8c" providerId="LiveId" clId="{79222C50-53C6-4C1A-8A0F-E5A25D9E9A0A}" dt="2024-08-23T05:39:56.036" v="1284"/>
          <ac:spMkLst>
            <pc:docMk/>
            <pc:sldMk cId="0" sldId="322"/>
            <ac:spMk id="2" creationId="{690FCA48-E80B-C662-1E68-EDF5B75A451E}"/>
          </ac:spMkLst>
        </pc:spChg>
        <pc:spChg chg="mod">
          <ac:chgData name="Zavkiddin Mirtoshev" userId="821cfe5fbacbbc8c" providerId="LiveId" clId="{79222C50-53C6-4C1A-8A0F-E5A25D9E9A0A}" dt="2024-08-23T05:26:43.020" v="1060" actId="20577"/>
          <ac:spMkLst>
            <pc:docMk/>
            <pc:sldMk cId="0" sldId="322"/>
            <ac:spMk id="3" creationId="{00000000-0000-0000-0000-000000000000}"/>
          </ac:spMkLst>
        </pc:spChg>
        <pc:spChg chg="add mod">
          <ac:chgData name="Zavkiddin Mirtoshev" userId="821cfe5fbacbbc8c" providerId="LiveId" clId="{79222C50-53C6-4C1A-8A0F-E5A25D9E9A0A}" dt="2024-08-23T05:44:30.749" v="1319" actId="20577"/>
          <ac:spMkLst>
            <pc:docMk/>
            <pc:sldMk cId="0" sldId="322"/>
            <ac:spMk id="4" creationId="{2E431683-0529-054F-AC09-EE3165AF2AF6}"/>
          </ac:spMkLst>
        </pc:spChg>
        <pc:spChg chg="add mod">
          <ac:chgData name="Zavkiddin Mirtoshev" userId="821cfe5fbacbbc8c" providerId="LiveId" clId="{79222C50-53C6-4C1A-8A0F-E5A25D9E9A0A}" dt="2024-08-23T05:39:56.036" v="1284"/>
          <ac:spMkLst>
            <pc:docMk/>
            <pc:sldMk cId="0" sldId="322"/>
            <ac:spMk id="5" creationId="{EE7F169F-52FE-6688-98C3-60A89C146623}"/>
          </ac:spMkLst>
        </pc:spChg>
        <pc:spChg chg="del">
          <ac:chgData name="Zavkiddin Mirtoshev" userId="821cfe5fbacbbc8c" providerId="LiveId" clId="{79222C50-53C6-4C1A-8A0F-E5A25D9E9A0A}" dt="2024-08-23T05:39:52.791" v="1282" actId="478"/>
          <ac:spMkLst>
            <pc:docMk/>
            <pc:sldMk cId="0" sldId="322"/>
            <ac:spMk id="8" creationId="{00000000-0000-0000-0000-000000000000}"/>
          </ac:spMkLst>
        </pc:spChg>
        <pc:spChg chg="del">
          <ac:chgData name="Zavkiddin Mirtoshev" userId="821cfe5fbacbbc8c" providerId="LiveId" clId="{79222C50-53C6-4C1A-8A0F-E5A25D9E9A0A}" dt="2024-08-23T05:39:54.520" v="1283" actId="478"/>
          <ac:spMkLst>
            <pc:docMk/>
            <pc:sldMk cId="0" sldId="322"/>
            <ac:spMk id="9" creationId="{00000000-0000-0000-0000-000000000000}"/>
          </ac:spMkLst>
        </pc:spChg>
        <pc:spChg chg="mod">
          <ac:chgData name="Zavkiddin Mirtoshev" userId="821cfe5fbacbbc8c" providerId="LiveId" clId="{79222C50-53C6-4C1A-8A0F-E5A25D9E9A0A}" dt="2024-08-23T05:28:51.227" v="1088" actId="207"/>
          <ac:spMkLst>
            <pc:docMk/>
            <pc:sldMk cId="0" sldId="322"/>
            <ac:spMk id="19" creationId="{00000000-0000-0000-0000-000000000000}"/>
          </ac:spMkLst>
        </pc:spChg>
      </pc:sldChg>
      <pc:sldChg chg="delSp modSp del mod">
        <pc:chgData name="Zavkiddin Mirtoshev" userId="821cfe5fbacbbc8c" providerId="LiveId" clId="{79222C50-53C6-4C1A-8A0F-E5A25D9E9A0A}" dt="2024-08-23T05:28:13.072" v="1082" actId="47"/>
        <pc:sldMkLst>
          <pc:docMk/>
          <pc:sldMk cId="0" sldId="323"/>
        </pc:sldMkLst>
        <pc:spChg chg="mod">
          <ac:chgData name="Zavkiddin Mirtoshev" userId="821cfe5fbacbbc8c" providerId="LiveId" clId="{79222C50-53C6-4C1A-8A0F-E5A25D9E9A0A}" dt="2024-08-23T05:26:54.696" v="1071" actId="20577"/>
          <ac:spMkLst>
            <pc:docMk/>
            <pc:sldMk cId="0" sldId="323"/>
            <ac:spMk id="2" creationId="{00000000-0000-0000-0000-000000000000}"/>
          </ac:spMkLst>
        </pc:spChg>
        <pc:spChg chg="del mod">
          <ac:chgData name="Zavkiddin Mirtoshev" userId="821cfe5fbacbbc8c" providerId="LiveId" clId="{79222C50-53C6-4C1A-8A0F-E5A25D9E9A0A}" dt="2024-08-23T05:27:52.717" v="1077"/>
          <ac:spMkLst>
            <pc:docMk/>
            <pc:sldMk cId="0" sldId="323"/>
            <ac:spMk id="4" creationId="{00000000-0000-0000-0000-000000000000}"/>
          </ac:spMkLst>
        </pc:spChg>
      </pc:sldChg>
      <pc:sldChg chg="addSp delSp modSp add mod modAnim">
        <pc:chgData name="Zavkiddin Mirtoshev" userId="821cfe5fbacbbc8c" providerId="LiveId" clId="{79222C50-53C6-4C1A-8A0F-E5A25D9E9A0A}" dt="2024-08-23T05:40:53.274" v="1291" actId="20577"/>
        <pc:sldMkLst>
          <pc:docMk/>
          <pc:sldMk cId="2837173364" sldId="324"/>
        </pc:sldMkLst>
        <pc:spChg chg="mod">
          <ac:chgData name="Zavkiddin Mirtoshev" userId="821cfe5fbacbbc8c" providerId="LiveId" clId="{79222C50-53C6-4C1A-8A0F-E5A25D9E9A0A}" dt="2024-08-23T04:33:33.292" v="825" actId="1076"/>
          <ac:spMkLst>
            <pc:docMk/>
            <pc:sldMk cId="2837173364" sldId="324"/>
            <ac:spMk id="2" creationId="{00000000-0000-0000-0000-000000000000}"/>
          </ac:spMkLst>
        </pc:spChg>
        <pc:spChg chg="add mod">
          <ac:chgData name="Zavkiddin Mirtoshev" userId="821cfe5fbacbbc8c" providerId="LiveId" clId="{79222C50-53C6-4C1A-8A0F-E5A25D9E9A0A}" dt="2024-08-23T04:33:07.984" v="804" actId="1076"/>
          <ac:spMkLst>
            <pc:docMk/>
            <pc:sldMk cId="2837173364" sldId="324"/>
            <ac:spMk id="4" creationId="{3CCC4705-5711-4A85-3063-4FEFB908C536}"/>
          </ac:spMkLst>
        </pc:spChg>
        <pc:spChg chg="add mod ord">
          <ac:chgData name="Zavkiddin Mirtoshev" userId="821cfe5fbacbbc8c" providerId="LiveId" clId="{79222C50-53C6-4C1A-8A0F-E5A25D9E9A0A}" dt="2024-08-23T04:34:36.423" v="837" actId="167"/>
          <ac:spMkLst>
            <pc:docMk/>
            <pc:sldMk cId="2837173364" sldId="324"/>
            <ac:spMk id="5" creationId="{AC0AB006-3C82-59A0-8B33-969AC6F04A4B}"/>
          </ac:spMkLst>
        </pc:spChg>
        <pc:spChg chg="add mod">
          <ac:chgData name="Zavkiddin Mirtoshev" userId="821cfe5fbacbbc8c" providerId="LiveId" clId="{79222C50-53C6-4C1A-8A0F-E5A25D9E9A0A}" dt="2024-08-23T04:34:23.634" v="835" actId="14100"/>
          <ac:spMkLst>
            <pc:docMk/>
            <pc:sldMk cId="2837173364" sldId="324"/>
            <ac:spMk id="6" creationId="{42A90FAF-0F59-FF62-02EC-9A663F4E68BC}"/>
          </ac:spMkLst>
        </pc:spChg>
        <pc:spChg chg="add mod">
          <ac:chgData name="Zavkiddin Mirtoshev" userId="821cfe5fbacbbc8c" providerId="LiveId" clId="{79222C50-53C6-4C1A-8A0F-E5A25D9E9A0A}" dt="2024-08-23T05:31:35.112" v="1112"/>
          <ac:spMkLst>
            <pc:docMk/>
            <pc:sldMk cId="2837173364" sldId="324"/>
            <ac:spMk id="8" creationId="{312609D7-D4B5-E419-C42A-247A71163DC0}"/>
          </ac:spMkLst>
        </pc:spChg>
        <pc:spChg chg="add mod">
          <ac:chgData name="Zavkiddin Mirtoshev" userId="821cfe5fbacbbc8c" providerId="LiveId" clId="{79222C50-53C6-4C1A-8A0F-E5A25D9E9A0A}" dt="2024-08-23T05:40:53.274" v="1291" actId="20577"/>
          <ac:spMkLst>
            <pc:docMk/>
            <pc:sldMk cId="2837173364" sldId="324"/>
            <ac:spMk id="9" creationId="{C49D9C95-BAA2-469F-8482-1E60E3E055DE}"/>
          </ac:spMkLst>
        </pc:spChg>
        <pc:spChg chg="add mod">
          <ac:chgData name="Zavkiddin Mirtoshev" userId="821cfe5fbacbbc8c" providerId="LiveId" clId="{79222C50-53C6-4C1A-8A0F-E5A25D9E9A0A}" dt="2024-08-23T05:31:35.112" v="1112"/>
          <ac:spMkLst>
            <pc:docMk/>
            <pc:sldMk cId="2837173364" sldId="324"/>
            <ac:spMk id="10" creationId="{125F86D6-3C79-DB26-82A7-4300BD07388D}"/>
          </ac:spMkLst>
        </pc:spChg>
        <pc:spChg chg="del">
          <ac:chgData name="Zavkiddin Mirtoshev" userId="821cfe5fbacbbc8c" providerId="LiveId" clId="{79222C50-53C6-4C1A-8A0F-E5A25D9E9A0A}" dt="2024-08-23T05:31:31.627" v="1110" actId="478"/>
          <ac:spMkLst>
            <pc:docMk/>
            <pc:sldMk cId="2837173364" sldId="324"/>
            <ac:spMk id="15" creationId="{00000000-0000-0000-0000-000000000000}"/>
          </ac:spMkLst>
        </pc:spChg>
        <pc:spChg chg="del">
          <ac:chgData name="Zavkiddin Mirtoshev" userId="821cfe5fbacbbc8c" providerId="LiveId" clId="{79222C50-53C6-4C1A-8A0F-E5A25D9E9A0A}" dt="2024-08-23T05:31:33.877" v="1111" actId="478"/>
          <ac:spMkLst>
            <pc:docMk/>
            <pc:sldMk cId="2837173364" sldId="324"/>
            <ac:spMk id="16" creationId="{00000000-0000-0000-0000-000000000000}"/>
          </ac:spMkLst>
        </pc:spChg>
        <pc:spChg chg="del">
          <ac:chgData name="Zavkiddin Mirtoshev" userId="821cfe5fbacbbc8c" providerId="LiveId" clId="{79222C50-53C6-4C1A-8A0F-E5A25D9E9A0A}" dt="2024-08-23T04:31:50.478" v="781" actId="478"/>
          <ac:spMkLst>
            <pc:docMk/>
            <pc:sldMk cId="2837173364" sldId="324"/>
            <ac:spMk id="23" creationId="{00000000-0000-0000-0000-000000000000}"/>
          </ac:spMkLst>
        </pc:spChg>
        <pc:spChg chg="del">
          <ac:chgData name="Zavkiddin Mirtoshev" userId="821cfe5fbacbbc8c" providerId="LiveId" clId="{79222C50-53C6-4C1A-8A0F-E5A25D9E9A0A}" dt="2024-08-23T04:32:20.735" v="784" actId="478"/>
          <ac:spMkLst>
            <pc:docMk/>
            <pc:sldMk cId="2837173364" sldId="324"/>
            <ac:spMk id="24" creationId="{00000000-0000-0000-0000-000000000000}"/>
          </ac:spMkLst>
        </pc:spChg>
        <pc:grpChg chg="del">
          <ac:chgData name="Zavkiddin Mirtoshev" userId="821cfe5fbacbbc8c" providerId="LiveId" clId="{79222C50-53C6-4C1A-8A0F-E5A25D9E9A0A}" dt="2024-08-23T04:31:46.636" v="779" actId="478"/>
          <ac:grpSpMkLst>
            <pc:docMk/>
            <pc:sldMk cId="2837173364" sldId="324"/>
            <ac:grpSpMk id="18" creationId="{63BCD5B3-9D46-A845-762D-48BCA7429594}"/>
          </ac:grpSpMkLst>
        </pc:grpChg>
        <pc:picChg chg="add mod ord">
          <ac:chgData name="Zavkiddin Mirtoshev" userId="821cfe5fbacbbc8c" providerId="LiveId" clId="{79222C50-53C6-4C1A-8A0F-E5A25D9E9A0A}" dt="2024-08-23T04:32:55.613" v="803" actId="167"/>
          <ac:picMkLst>
            <pc:docMk/>
            <pc:sldMk cId="2837173364" sldId="324"/>
            <ac:picMk id="3" creationId="{065F1B2A-6719-EC17-C5FB-A38EC2BC459A}"/>
          </ac:picMkLst>
        </pc:picChg>
        <pc:picChg chg="add mod">
          <ac:chgData name="Zavkiddin Mirtoshev" userId="821cfe5fbacbbc8c" providerId="LiveId" clId="{79222C50-53C6-4C1A-8A0F-E5A25D9E9A0A}" dt="2024-08-23T04:35:21.519" v="843" actId="14100"/>
          <ac:picMkLst>
            <pc:docMk/>
            <pc:sldMk cId="2837173364" sldId="324"/>
            <ac:picMk id="7" creationId="{79974C5E-B801-F048-3BC2-7B715DC16D12}"/>
          </ac:picMkLst>
        </pc:picChg>
        <pc:picChg chg="del">
          <ac:chgData name="Zavkiddin Mirtoshev" userId="821cfe5fbacbbc8c" providerId="LiveId" clId="{79222C50-53C6-4C1A-8A0F-E5A25D9E9A0A}" dt="2024-08-23T04:31:46.150" v="778" actId="478"/>
          <ac:picMkLst>
            <pc:docMk/>
            <pc:sldMk cId="2837173364" sldId="324"/>
            <ac:picMk id="11" creationId="{00000000-0000-0000-0000-000000000000}"/>
          </ac:picMkLst>
        </pc:picChg>
        <pc:picChg chg="del">
          <ac:chgData name="Zavkiddin Mirtoshev" userId="821cfe5fbacbbc8c" providerId="LiveId" clId="{79222C50-53C6-4C1A-8A0F-E5A25D9E9A0A}" dt="2024-08-23T04:31:47.201" v="780" actId="478"/>
          <ac:picMkLst>
            <pc:docMk/>
            <pc:sldMk cId="2837173364" sldId="324"/>
            <ac:picMk id="29" creationId="{C0B82E01-88FA-0997-E7A7-D699C8CF7D8B}"/>
          </ac:picMkLst>
        </pc:picChg>
      </pc:sldChg>
      <pc:sldChg chg="addSp delSp modSp add mod setBg delAnim modAnim">
        <pc:chgData name="Zavkiddin Mirtoshev" userId="821cfe5fbacbbc8c" providerId="LiveId" clId="{79222C50-53C6-4C1A-8A0F-E5A25D9E9A0A}" dt="2024-08-23T05:40:56.458" v="1293" actId="20577"/>
        <pc:sldMkLst>
          <pc:docMk/>
          <pc:sldMk cId="3378178920" sldId="325"/>
        </pc:sldMkLst>
        <pc:spChg chg="del">
          <ac:chgData name="Zavkiddin Mirtoshev" userId="821cfe5fbacbbc8c" providerId="LiveId" clId="{79222C50-53C6-4C1A-8A0F-E5A25D9E9A0A}" dt="2024-08-23T04:36:38.525" v="849" actId="478"/>
          <ac:spMkLst>
            <pc:docMk/>
            <pc:sldMk cId="3378178920" sldId="325"/>
            <ac:spMk id="4" creationId="{3CCC4705-5711-4A85-3063-4FEFB908C536}"/>
          </ac:spMkLst>
        </pc:spChg>
        <pc:spChg chg="del">
          <ac:chgData name="Zavkiddin Mirtoshev" userId="821cfe5fbacbbc8c" providerId="LiveId" clId="{79222C50-53C6-4C1A-8A0F-E5A25D9E9A0A}" dt="2024-08-23T04:36:35.137" v="847" actId="478"/>
          <ac:spMkLst>
            <pc:docMk/>
            <pc:sldMk cId="3378178920" sldId="325"/>
            <ac:spMk id="5" creationId="{AC0AB006-3C82-59A0-8B33-969AC6F04A4B}"/>
          </ac:spMkLst>
        </pc:spChg>
        <pc:spChg chg="del">
          <ac:chgData name="Zavkiddin Mirtoshev" userId="821cfe5fbacbbc8c" providerId="LiveId" clId="{79222C50-53C6-4C1A-8A0F-E5A25D9E9A0A}" dt="2024-08-23T04:36:36.519" v="848" actId="478"/>
          <ac:spMkLst>
            <pc:docMk/>
            <pc:sldMk cId="3378178920" sldId="325"/>
            <ac:spMk id="6" creationId="{42A90FAF-0F59-FF62-02EC-9A663F4E68BC}"/>
          </ac:spMkLst>
        </pc:spChg>
        <pc:spChg chg="add mod">
          <ac:chgData name="Zavkiddin Mirtoshev" userId="821cfe5fbacbbc8c" providerId="LiveId" clId="{79222C50-53C6-4C1A-8A0F-E5A25D9E9A0A}" dt="2024-08-23T04:37:01.388" v="867" actId="20577"/>
          <ac:spMkLst>
            <pc:docMk/>
            <pc:sldMk cId="3378178920" sldId="325"/>
            <ac:spMk id="9" creationId="{0EEEBC26-BB1F-A48C-E188-FDD1A03F1BC5}"/>
          </ac:spMkLst>
        </pc:spChg>
        <pc:spChg chg="add mod">
          <ac:chgData name="Zavkiddin Mirtoshev" userId="821cfe5fbacbbc8c" providerId="LiveId" clId="{79222C50-53C6-4C1A-8A0F-E5A25D9E9A0A}" dt="2024-08-23T04:38:46.289" v="882" actId="207"/>
          <ac:spMkLst>
            <pc:docMk/>
            <pc:sldMk cId="3378178920" sldId="325"/>
            <ac:spMk id="11" creationId="{0D20F1A4-14DB-99C0-45A4-587EB35DCDA6}"/>
          </ac:spMkLst>
        </pc:spChg>
        <pc:spChg chg="add mod">
          <ac:chgData name="Zavkiddin Mirtoshev" userId="821cfe5fbacbbc8c" providerId="LiveId" clId="{79222C50-53C6-4C1A-8A0F-E5A25D9E9A0A}" dt="2024-08-23T04:38:55.213" v="884" actId="1076"/>
          <ac:spMkLst>
            <pc:docMk/>
            <pc:sldMk cId="3378178920" sldId="325"/>
            <ac:spMk id="12" creationId="{449B18A3-28D1-DD49-2437-E66439483E6B}"/>
          </ac:spMkLst>
        </pc:spChg>
        <pc:spChg chg="add mod">
          <ac:chgData name="Zavkiddin Mirtoshev" userId="821cfe5fbacbbc8c" providerId="LiveId" clId="{79222C50-53C6-4C1A-8A0F-E5A25D9E9A0A}" dt="2024-08-23T05:31:51.355" v="1117"/>
          <ac:spMkLst>
            <pc:docMk/>
            <pc:sldMk cId="3378178920" sldId="325"/>
            <ac:spMk id="13" creationId="{5C2205E8-2A2F-0A16-7AC3-E9F70D6F36E8}"/>
          </ac:spMkLst>
        </pc:spChg>
        <pc:spChg chg="del">
          <ac:chgData name="Zavkiddin Mirtoshev" userId="821cfe5fbacbbc8c" providerId="LiveId" clId="{79222C50-53C6-4C1A-8A0F-E5A25D9E9A0A}" dt="2024-08-23T05:31:47.314" v="1115" actId="478"/>
          <ac:spMkLst>
            <pc:docMk/>
            <pc:sldMk cId="3378178920" sldId="325"/>
            <ac:spMk id="15" creationId="{00000000-0000-0000-0000-000000000000}"/>
          </ac:spMkLst>
        </pc:spChg>
        <pc:spChg chg="del">
          <ac:chgData name="Zavkiddin Mirtoshev" userId="821cfe5fbacbbc8c" providerId="LiveId" clId="{79222C50-53C6-4C1A-8A0F-E5A25D9E9A0A}" dt="2024-08-23T05:31:49.648" v="1116" actId="478"/>
          <ac:spMkLst>
            <pc:docMk/>
            <pc:sldMk cId="3378178920" sldId="325"/>
            <ac:spMk id="16" creationId="{00000000-0000-0000-0000-000000000000}"/>
          </ac:spMkLst>
        </pc:spChg>
        <pc:spChg chg="add mod">
          <ac:chgData name="Zavkiddin Mirtoshev" userId="821cfe5fbacbbc8c" providerId="LiveId" clId="{79222C50-53C6-4C1A-8A0F-E5A25D9E9A0A}" dt="2024-08-23T05:40:56.458" v="1293" actId="20577"/>
          <ac:spMkLst>
            <pc:docMk/>
            <pc:sldMk cId="3378178920" sldId="325"/>
            <ac:spMk id="17" creationId="{9F9B24FB-D426-0AE3-186B-E0790E63C7E8}"/>
          </ac:spMkLst>
        </pc:spChg>
        <pc:spChg chg="add mod">
          <ac:chgData name="Zavkiddin Mirtoshev" userId="821cfe5fbacbbc8c" providerId="LiveId" clId="{79222C50-53C6-4C1A-8A0F-E5A25D9E9A0A}" dt="2024-08-23T05:31:51.355" v="1117"/>
          <ac:spMkLst>
            <pc:docMk/>
            <pc:sldMk cId="3378178920" sldId="325"/>
            <ac:spMk id="18" creationId="{50AE6D8C-D851-2C49-3F28-0B722E104C72}"/>
          </ac:spMkLst>
        </pc:spChg>
        <pc:picChg chg="del">
          <ac:chgData name="Zavkiddin Mirtoshev" userId="821cfe5fbacbbc8c" providerId="LiveId" clId="{79222C50-53C6-4C1A-8A0F-E5A25D9E9A0A}" dt="2024-08-23T04:36:26.013" v="845" actId="478"/>
          <ac:picMkLst>
            <pc:docMk/>
            <pc:sldMk cId="3378178920" sldId="325"/>
            <ac:picMk id="3" creationId="{065F1B2A-6719-EC17-C5FB-A38EC2BC459A}"/>
          </ac:picMkLst>
        </pc:picChg>
        <pc:picChg chg="del">
          <ac:chgData name="Zavkiddin Mirtoshev" userId="821cfe5fbacbbc8c" providerId="LiveId" clId="{79222C50-53C6-4C1A-8A0F-E5A25D9E9A0A}" dt="2024-08-23T04:36:33.006" v="846" actId="478"/>
          <ac:picMkLst>
            <pc:docMk/>
            <pc:sldMk cId="3378178920" sldId="325"/>
            <ac:picMk id="7" creationId="{79974C5E-B801-F048-3BC2-7B715DC16D12}"/>
          </ac:picMkLst>
        </pc:picChg>
        <pc:picChg chg="add mod">
          <ac:chgData name="Zavkiddin Mirtoshev" userId="821cfe5fbacbbc8c" providerId="LiveId" clId="{79222C50-53C6-4C1A-8A0F-E5A25D9E9A0A}" dt="2024-08-23T04:37:37.110" v="879" actId="1036"/>
          <ac:picMkLst>
            <pc:docMk/>
            <pc:sldMk cId="3378178920" sldId="325"/>
            <ac:picMk id="10" creationId="{150F0DF3-D132-82A8-B547-0086225E742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7416A28D-8F4C-4092-A6E8-8ECB7BDC64A3}" type="datetimeFigureOut">
              <a:rPr lang="en-US" smtClean="0"/>
              <a:pPr/>
              <a:t>8/23/2024</a:t>
            </a:fld>
            <a:endParaRPr lang="en-GB"/>
          </a:p>
        </p:txBody>
      </p:sp>
      <p:sp>
        <p:nvSpPr>
          <p:cNvPr id="4" name="Slide Image Placeholder 3"/>
          <p:cNvSpPr>
            <a:spLocks noGrp="1" noRot="1" noChangeAspect="1"/>
          </p:cNvSpPr>
          <p:nvPr>
            <p:ph type="sldImg" idx="2"/>
          </p:nvPr>
        </p:nvSpPr>
        <p:spPr>
          <a:xfrm>
            <a:off x="2547938" y="514350"/>
            <a:ext cx="4048125" cy="257175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BE67B313-6C07-449E-8A8A-FB1C227CFCDA}"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4547195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525611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10102" y="2125982"/>
            <a:ext cx="9181147"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20204" y="3840481"/>
            <a:ext cx="7560943" cy="200055"/>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900" b="0" i="0">
                <a:solidFill>
                  <a:srgbClr val="7E7E7E"/>
                </a:solidFill>
                <a:latin typeface="Verdana"/>
                <a:cs typeface="Verdana"/>
              </a:defRPr>
            </a:lvl1pPr>
          </a:lstStyle>
          <a:p>
            <a:pPr marL="12700">
              <a:lnSpc>
                <a:spcPct val="100000"/>
              </a:lnSpc>
            </a:pPr>
            <a:r>
              <a:rPr dirty="0">
                <a:latin typeface="Verdana"/>
                <a:cs typeface="Verdana"/>
              </a:rPr>
              <a:t>Zavkiddin Mirtoshev, Department of Physics, SS</a:t>
            </a:r>
            <a:r>
              <a:rPr spc="-10" dirty="0">
                <a:latin typeface="Verdana"/>
                <a:cs typeface="Verdana"/>
              </a:rPr>
              <a:t>U</a:t>
            </a:r>
            <a:r>
              <a:rPr dirty="0">
                <a:latin typeface="Verdana"/>
                <a:cs typeface="Verdana"/>
              </a:rPr>
              <a:t>, Uzbekistan</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8/23/2024</a:t>
            </a:fld>
            <a:endParaRPr lang="en-US"/>
          </a:p>
        </p:txBody>
      </p:sp>
      <p:sp>
        <p:nvSpPr>
          <p:cNvPr id="6" name="Holder 6"/>
          <p:cNvSpPr>
            <a:spLocks noGrp="1"/>
          </p:cNvSpPr>
          <p:nvPr>
            <p:ph type="sldNum" sz="quarter" idx="7"/>
          </p:nvPr>
        </p:nvSpPr>
        <p:spPr/>
        <p:txBody>
          <a:bodyPr lIns="0" tIns="0" rIns="0" bIns="0"/>
          <a:lstStyle>
            <a:lvl1pPr>
              <a:defRPr sz="900" b="0" i="0">
                <a:solidFill>
                  <a:srgbClr val="7E7E7E"/>
                </a:solidFill>
                <a:latin typeface="Verdana"/>
                <a:cs typeface="Verdana"/>
              </a:defRPr>
            </a:lvl1pPr>
          </a:lstStyle>
          <a:p>
            <a:pPr marL="69215">
              <a:lnSpc>
                <a:spcPct val="100000"/>
              </a:lnSpc>
            </a:pPr>
            <a:r>
              <a:rPr dirty="0">
                <a:latin typeface="Verdana"/>
                <a:cs typeface="Verdana"/>
              </a:rPr>
              <a:t>October</a:t>
            </a:r>
            <a:r>
              <a:rPr spc="-30" dirty="0">
                <a:latin typeface="Verdana"/>
                <a:cs typeface="Verdana"/>
              </a:rPr>
              <a:t> </a:t>
            </a:r>
            <a:r>
              <a:rPr dirty="0">
                <a:latin typeface="Verdana"/>
                <a:cs typeface="Verdana"/>
              </a:rPr>
              <a:t>24</a:t>
            </a:r>
            <a:r>
              <a:rPr spc="-5" dirty="0">
                <a:latin typeface="Verdana"/>
                <a:cs typeface="Verdana"/>
              </a:rPr>
              <a:t>,</a:t>
            </a:r>
            <a:r>
              <a:rPr spc="-20" dirty="0">
                <a:latin typeface="Verdana"/>
                <a:cs typeface="Verdana"/>
              </a:rPr>
              <a:t> </a:t>
            </a:r>
            <a:fld id="{81D60167-4931-47E6-BA6A-407CBD079E47}" type="slidenum">
              <a:rPr spc="-10" dirty="0">
                <a:latin typeface="Verdana"/>
                <a:cs typeface="Verdana"/>
              </a:rPr>
              <a:pPr marL="69215">
                <a:lnSpc>
                  <a:spcPct val="100000"/>
                </a:lnSpc>
              </a:pPr>
              <a:t>‹#›</a:t>
            </a:fld>
            <a:r>
              <a:rPr dirty="0">
                <a:latin typeface="Verdana"/>
                <a:cs typeface="Verdana"/>
              </a:rPr>
              <a:t> /11</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i="0">
                <a:solidFill>
                  <a:srgbClr val="CF132B"/>
                </a:solidFill>
                <a:latin typeface="Verdana"/>
                <a:cs typeface="Verdana"/>
              </a:defRPr>
            </a:lvl1pPr>
          </a:lstStyle>
          <a:p>
            <a:endParaRPr/>
          </a:p>
        </p:txBody>
      </p:sp>
      <p:sp>
        <p:nvSpPr>
          <p:cNvPr id="3" name="Holder 3"/>
          <p:cNvSpPr>
            <a:spLocks noGrp="1"/>
          </p:cNvSpPr>
          <p:nvPr>
            <p:ph type="body" idx="1"/>
          </p:nvPr>
        </p:nvSpPr>
        <p:spPr/>
        <p:txBody>
          <a:bodyPr lIns="0" tIns="0" rIns="0" bIns="0"/>
          <a:lstStyle>
            <a:lvl1pPr>
              <a:defRPr sz="1300" b="1" i="0">
                <a:solidFill>
                  <a:schemeClr val="hlink"/>
                </a:solidFill>
                <a:latin typeface="Verdana"/>
                <a:cs typeface="Verdana"/>
              </a:defRPr>
            </a:lvl1pPr>
          </a:lstStyle>
          <a:p>
            <a:endParaRPr/>
          </a:p>
        </p:txBody>
      </p:sp>
      <p:sp>
        <p:nvSpPr>
          <p:cNvPr id="4" name="Holder 4"/>
          <p:cNvSpPr>
            <a:spLocks noGrp="1"/>
          </p:cNvSpPr>
          <p:nvPr>
            <p:ph type="ftr" sz="quarter" idx="5"/>
          </p:nvPr>
        </p:nvSpPr>
        <p:spPr/>
        <p:txBody>
          <a:bodyPr lIns="0" tIns="0" rIns="0" bIns="0"/>
          <a:lstStyle>
            <a:lvl1pPr>
              <a:defRPr sz="900" b="0" i="0">
                <a:solidFill>
                  <a:srgbClr val="7E7E7E"/>
                </a:solidFill>
                <a:latin typeface="Verdana"/>
                <a:cs typeface="Verdana"/>
              </a:defRPr>
            </a:lvl1pPr>
          </a:lstStyle>
          <a:p>
            <a:pPr marL="12700">
              <a:lnSpc>
                <a:spcPct val="100000"/>
              </a:lnSpc>
            </a:pPr>
            <a:r>
              <a:rPr dirty="0">
                <a:latin typeface="Verdana"/>
                <a:cs typeface="Verdana"/>
              </a:rPr>
              <a:t>Zavkiddin Mirtoshev, Department of Physics, SS</a:t>
            </a:r>
            <a:r>
              <a:rPr spc="-10" dirty="0">
                <a:latin typeface="Verdana"/>
                <a:cs typeface="Verdana"/>
              </a:rPr>
              <a:t>U</a:t>
            </a:r>
            <a:r>
              <a:rPr dirty="0">
                <a:latin typeface="Verdana"/>
                <a:cs typeface="Verdana"/>
              </a:rPr>
              <a:t>, Uzbekistan</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8/23/2024</a:t>
            </a:fld>
            <a:endParaRPr lang="en-US"/>
          </a:p>
        </p:txBody>
      </p:sp>
      <p:sp>
        <p:nvSpPr>
          <p:cNvPr id="6" name="Holder 6"/>
          <p:cNvSpPr>
            <a:spLocks noGrp="1"/>
          </p:cNvSpPr>
          <p:nvPr>
            <p:ph type="sldNum" sz="quarter" idx="7"/>
          </p:nvPr>
        </p:nvSpPr>
        <p:spPr/>
        <p:txBody>
          <a:bodyPr lIns="0" tIns="0" rIns="0" bIns="0"/>
          <a:lstStyle>
            <a:lvl1pPr>
              <a:defRPr sz="900" b="0" i="0">
                <a:solidFill>
                  <a:srgbClr val="7E7E7E"/>
                </a:solidFill>
                <a:latin typeface="Verdana"/>
                <a:cs typeface="Verdana"/>
              </a:defRPr>
            </a:lvl1pPr>
          </a:lstStyle>
          <a:p>
            <a:pPr marL="69215">
              <a:lnSpc>
                <a:spcPct val="100000"/>
              </a:lnSpc>
            </a:pPr>
            <a:r>
              <a:rPr dirty="0">
                <a:latin typeface="Verdana"/>
                <a:cs typeface="Verdana"/>
              </a:rPr>
              <a:t>October</a:t>
            </a:r>
            <a:r>
              <a:rPr spc="-30" dirty="0">
                <a:latin typeface="Verdana"/>
                <a:cs typeface="Verdana"/>
              </a:rPr>
              <a:t> </a:t>
            </a:r>
            <a:r>
              <a:rPr dirty="0">
                <a:latin typeface="Verdana"/>
                <a:cs typeface="Verdana"/>
              </a:rPr>
              <a:t>24</a:t>
            </a:r>
            <a:r>
              <a:rPr spc="-5" dirty="0">
                <a:latin typeface="Verdana"/>
                <a:cs typeface="Verdana"/>
              </a:rPr>
              <a:t>,</a:t>
            </a:r>
            <a:r>
              <a:rPr spc="-20" dirty="0">
                <a:latin typeface="Verdana"/>
                <a:cs typeface="Verdana"/>
              </a:rPr>
              <a:t> </a:t>
            </a:r>
            <a:fld id="{81D60167-4931-47E6-BA6A-407CBD079E47}" type="slidenum">
              <a:rPr spc="-10" dirty="0">
                <a:latin typeface="Verdana"/>
                <a:cs typeface="Verdana"/>
              </a:rPr>
              <a:pPr marL="69215">
                <a:lnSpc>
                  <a:spcPct val="100000"/>
                </a:lnSpc>
              </a:pPr>
              <a:t>‹#›</a:t>
            </a:fld>
            <a:r>
              <a:rPr dirty="0">
                <a:latin typeface="Verdana"/>
                <a:cs typeface="Verdana"/>
              </a:rPr>
              <a:t> /11</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i="0">
                <a:solidFill>
                  <a:srgbClr val="CF132B"/>
                </a:solidFill>
                <a:latin typeface="Verdana"/>
                <a:cs typeface="Verdana"/>
              </a:defRPr>
            </a:lvl1pPr>
          </a:lstStyle>
          <a:p>
            <a:endParaRPr/>
          </a:p>
        </p:txBody>
      </p:sp>
      <p:sp>
        <p:nvSpPr>
          <p:cNvPr id="3" name="Holder 3"/>
          <p:cNvSpPr>
            <a:spLocks noGrp="1"/>
          </p:cNvSpPr>
          <p:nvPr>
            <p:ph sz="half" idx="2"/>
          </p:nvPr>
        </p:nvSpPr>
        <p:spPr>
          <a:xfrm>
            <a:off x="540067" y="1577341"/>
            <a:ext cx="4698587" cy="200055"/>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62695" y="1577341"/>
            <a:ext cx="4698587" cy="200055"/>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900" b="0" i="0">
                <a:solidFill>
                  <a:srgbClr val="7E7E7E"/>
                </a:solidFill>
                <a:latin typeface="Verdana"/>
                <a:cs typeface="Verdana"/>
              </a:defRPr>
            </a:lvl1pPr>
          </a:lstStyle>
          <a:p>
            <a:pPr marL="12700">
              <a:lnSpc>
                <a:spcPct val="100000"/>
              </a:lnSpc>
            </a:pPr>
            <a:r>
              <a:rPr dirty="0">
                <a:latin typeface="Verdana"/>
                <a:cs typeface="Verdana"/>
              </a:rPr>
              <a:t>Zavkiddin Mirtoshev, Department of Physics, SS</a:t>
            </a:r>
            <a:r>
              <a:rPr spc="-10" dirty="0">
                <a:latin typeface="Verdana"/>
                <a:cs typeface="Verdana"/>
              </a:rPr>
              <a:t>U</a:t>
            </a:r>
            <a:r>
              <a:rPr dirty="0">
                <a:latin typeface="Verdana"/>
                <a:cs typeface="Verdana"/>
              </a:rPr>
              <a:t>, Uzbekistan</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8/23/2024</a:t>
            </a:fld>
            <a:endParaRPr lang="en-US"/>
          </a:p>
        </p:txBody>
      </p:sp>
      <p:sp>
        <p:nvSpPr>
          <p:cNvPr id="7" name="Holder 7"/>
          <p:cNvSpPr>
            <a:spLocks noGrp="1"/>
          </p:cNvSpPr>
          <p:nvPr>
            <p:ph type="sldNum" sz="quarter" idx="7"/>
          </p:nvPr>
        </p:nvSpPr>
        <p:spPr/>
        <p:txBody>
          <a:bodyPr lIns="0" tIns="0" rIns="0" bIns="0"/>
          <a:lstStyle>
            <a:lvl1pPr>
              <a:defRPr sz="900" b="0" i="0">
                <a:solidFill>
                  <a:srgbClr val="7E7E7E"/>
                </a:solidFill>
                <a:latin typeface="Verdana"/>
                <a:cs typeface="Verdana"/>
              </a:defRPr>
            </a:lvl1pPr>
          </a:lstStyle>
          <a:p>
            <a:pPr marL="69215">
              <a:lnSpc>
                <a:spcPct val="100000"/>
              </a:lnSpc>
            </a:pPr>
            <a:r>
              <a:rPr dirty="0">
                <a:latin typeface="Verdana"/>
                <a:cs typeface="Verdana"/>
              </a:rPr>
              <a:t>October</a:t>
            </a:r>
            <a:r>
              <a:rPr spc="-30" dirty="0">
                <a:latin typeface="Verdana"/>
                <a:cs typeface="Verdana"/>
              </a:rPr>
              <a:t> </a:t>
            </a:r>
            <a:r>
              <a:rPr dirty="0">
                <a:latin typeface="Verdana"/>
                <a:cs typeface="Verdana"/>
              </a:rPr>
              <a:t>24</a:t>
            </a:r>
            <a:r>
              <a:rPr spc="-5" dirty="0">
                <a:latin typeface="Verdana"/>
                <a:cs typeface="Verdana"/>
              </a:rPr>
              <a:t>,</a:t>
            </a:r>
            <a:r>
              <a:rPr spc="-20" dirty="0">
                <a:latin typeface="Verdana"/>
                <a:cs typeface="Verdana"/>
              </a:rPr>
              <a:t> </a:t>
            </a:r>
            <a:fld id="{81D60167-4931-47E6-BA6A-407CBD079E47}" type="slidenum">
              <a:rPr spc="-10" dirty="0">
                <a:latin typeface="Verdana"/>
                <a:cs typeface="Verdana"/>
              </a:rPr>
              <a:pPr marL="69215">
                <a:lnSpc>
                  <a:spcPct val="100000"/>
                </a:lnSpc>
              </a:pPr>
              <a:t>‹#›</a:t>
            </a:fld>
            <a:r>
              <a:rPr dirty="0">
                <a:latin typeface="Verdana"/>
                <a:cs typeface="Verdana"/>
              </a:rPr>
              <a:t> /11</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i="0">
                <a:solidFill>
                  <a:srgbClr val="CF132B"/>
                </a:solidFill>
                <a:latin typeface="Verdana"/>
                <a:cs typeface="Verdana"/>
              </a:defRPr>
            </a:lvl1pPr>
          </a:lstStyle>
          <a:p>
            <a:endParaRPr/>
          </a:p>
        </p:txBody>
      </p:sp>
      <p:sp>
        <p:nvSpPr>
          <p:cNvPr id="3" name="Holder 3"/>
          <p:cNvSpPr>
            <a:spLocks noGrp="1"/>
          </p:cNvSpPr>
          <p:nvPr>
            <p:ph type="ftr" sz="quarter" idx="5"/>
          </p:nvPr>
        </p:nvSpPr>
        <p:spPr/>
        <p:txBody>
          <a:bodyPr lIns="0" tIns="0" rIns="0" bIns="0"/>
          <a:lstStyle>
            <a:lvl1pPr>
              <a:defRPr sz="900" b="0" i="0">
                <a:solidFill>
                  <a:srgbClr val="7E7E7E"/>
                </a:solidFill>
                <a:latin typeface="Verdana"/>
                <a:cs typeface="Verdana"/>
              </a:defRPr>
            </a:lvl1pPr>
          </a:lstStyle>
          <a:p>
            <a:pPr marL="12700">
              <a:lnSpc>
                <a:spcPct val="100000"/>
              </a:lnSpc>
            </a:pPr>
            <a:r>
              <a:rPr dirty="0">
                <a:latin typeface="Verdana"/>
                <a:cs typeface="Verdana"/>
              </a:rPr>
              <a:t>Zavkiddin Mirtoshev, Department of Physics, SS</a:t>
            </a:r>
            <a:r>
              <a:rPr spc="-10" dirty="0">
                <a:latin typeface="Verdana"/>
                <a:cs typeface="Verdana"/>
              </a:rPr>
              <a:t>U</a:t>
            </a:r>
            <a:r>
              <a:rPr dirty="0">
                <a:latin typeface="Verdana"/>
                <a:cs typeface="Verdana"/>
              </a:rPr>
              <a:t>, Uzbekistan</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8/23/2024</a:t>
            </a:fld>
            <a:endParaRPr lang="en-US"/>
          </a:p>
        </p:txBody>
      </p:sp>
      <p:sp>
        <p:nvSpPr>
          <p:cNvPr id="5" name="Holder 5"/>
          <p:cNvSpPr>
            <a:spLocks noGrp="1"/>
          </p:cNvSpPr>
          <p:nvPr>
            <p:ph type="sldNum" sz="quarter" idx="7"/>
          </p:nvPr>
        </p:nvSpPr>
        <p:spPr/>
        <p:txBody>
          <a:bodyPr lIns="0" tIns="0" rIns="0" bIns="0"/>
          <a:lstStyle>
            <a:lvl1pPr>
              <a:defRPr sz="900" b="0" i="0">
                <a:solidFill>
                  <a:srgbClr val="7E7E7E"/>
                </a:solidFill>
                <a:latin typeface="Verdana"/>
                <a:cs typeface="Verdana"/>
              </a:defRPr>
            </a:lvl1pPr>
          </a:lstStyle>
          <a:p>
            <a:pPr marL="69215">
              <a:lnSpc>
                <a:spcPct val="100000"/>
              </a:lnSpc>
            </a:pPr>
            <a:r>
              <a:rPr dirty="0">
                <a:latin typeface="Verdana"/>
                <a:cs typeface="Verdana"/>
              </a:rPr>
              <a:t>October</a:t>
            </a:r>
            <a:r>
              <a:rPr spc="-30" dirty="0">
                <a:latin typeface="Verdana"/>
                <a:cs typeface="Verdana"/>
              </a:rPr>
              <a:t> </a:t>
            </a:r>
            <a:r>
              <a:rPr dirty="0">
                <a:latin typeface="Verdana"/>
                <a:cs typeface="Verdana"/>
              </a:rPr>
              <a:t>24</a:t>
            </a:r>
            <a:r>
              <a:rPr spc="-5" dirty="0">
                <a:latin typeface="Verdana"/>
                <a:cs typeface="Verdana"/>
              </a:rPr>
              <a:t>,</a:t>
            </a:r>
            <a:r>
              <a:rPr spc="-20" dirty="0">
                <a:latin typeface="Verdana"/>
                <a:cs typeface="Verdana"/>
              </a:rPr>
              <a:t> </a:t>
            </a:r>
            <a:fld id="{81D60167-4931-47E6-BA6A-407CBD079E47}" type="slidenum">
              <a:rPr spc="-10" dirty="0">
                <a:latin typeface="Verdana"/>
                <a:cs typeface="Verdana"/>
              </a:rPr>
              <a:pPr marL="69215">
                <a:lnSpc>
                  <a:spcPct val="100000"/>
                </a:lnSpc>
              </a:pPr>
              <a:t>‹#›</a:t>
            </a:fld>
            <a:r>
              <a:rPr dirty="0">
                <a:latin typeface="Verdana"/>
                <a:cs typeface="Verdana"/>
              </a:rPr>
              <a:t> /11</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258033" y="696978"/>
            <a:ext cx="1113889" cy="942975"/>
          </a:xfrm>
          <a:custGeom>
            <a:avLst/>
            <a:gdLst/>
            <a:ahLst/>
            <a:cxnLst/>
            <a:rect l="l" t="t" r="r" b="b"/>
            <a:pathLst>
              <a:path w="942975" h="942975">
                <a:moveTo>
                  <a:pt x="0" y="471424"/>
                </a:moveTo>
                <a:lnTo>
                  <a:pt x="1563" y="432761"/>
                </a:lnTo>
                <a:lnTo>
                  <a:pt x="13703" y="358138"/>
                </a:lnTo>
                <a:lnTo>
                  <a:pt x="37053" y="287928"/>
                </a:lnTo>
                <a:lnTo>
                  <a:pt x="70641" y="223102"/>
                </a:lnTo>
                <a:lnTo>
                  <a:pt x="113499" y="164630"/>
                </a:lnTo>
                <a:lnTo>
                  <a:pt x="164653" y="113483"/>
                </a:lnTo>
                <a:lnTo>
                  <a:pt x="223134" y="70632"/>
                </a:lnTo>
                <a:lnTo>
                  <a:pt x="287971" y="37048"/>
                </a:lnTo>
                <a:lnTo>
                  <a:pt x="358193" y="13701"/>
                </a:lnTo>
                <a:lnTo>
                  <a:pt x="432830" y="1562"/>
                </a:lnTo>
                <a:lnTo>
                  <a:pt x="471500" y="0"/>
                </a:lnTo>
                <a:lnTo>
                  <a:pt x="510168" y="1562"/>
                </a:lnTo>
                <a:lnTo>
                  <a:pt x="547976" y="6170"/>
                </a:lnTo>
                <a:lnTo>
                  <a:pt x="620523" y="24034"/>
                </a:lnTo>
                <a:lnTo>
                  <a:pt x="688172" y="52621"/>
                </a:lnTo>
                <a:lnTo>
                  <a:pt x="749951" y="90960"/>
                </a:lnTo>
                <a:lnTo>
                  <a:pt x="804889" y="138080"/>
                </a:lnTo>
                <a:lnTo>
                  <a:pt x="852015" y="193011"/>
                </a:lnTo>
                <a:lnTo>
                  <a:pt x="890359" y="254782"/>
                </a:lnTo>
                <a:lnTo>
                  <a:pt x="918950" y="322421"/>
                </a:lnTo>
                <a:lnTo>
                  <a:pt x="936816" y="394959"/>
                </a:lnTo>
                <a:lnTo>
                  <a:pt x="942987" y="471424"/>
                </a:lnTo>
                <a:lnTo>
                  <a:pt x="941424" y="510104"/>
                </a:lnTo>
                <a:lnTo>
                  <a:pt x="936816" y="547923"/>
                </a:lnTo>
                <a:lnTo>
                  <a:pt x="918950" y="620488"/>
                </a:lnTo>
                <a:lnTo>
                  <a:pt x="890359" y="688149"/>
                </a:lnTo>
                <a:lnTo>
                  <a:pt x="852015" y="749936"/>
                </a:lnTo>
                <a:lnTo>
                  <a:pt x="804889" y="804878"/>
                </a:lnTo>
                <a:lnTo>
                  <a:pt x="749951" y="852006"/>
                </a:lnTo>
                <a:lnTo>
                  <a:pt x="688172" y="890350"/>
                </a:lnTo>
                <a:lnTo>
                  <a:pt x="620523" y="918939"/>
                </a:lnTo>
                <a:lnTo>
                  <a:pt x="547976" y="936804"/>
                </a:lnTo>
                <a:lnTo>
                  <a:pt x="471500" y="942975"/>
                </a:lnTo>
                <a:lnTo>
                  <a:pt x="432830" y="941412"/>
                </a:lnTo>
                <a:lnTo>
                  <a:pt x="395020" y="936804"/>
                </a:lnTo>
                <a:lnTo>
                  <a:pt x="322470" y="918939"/>
                </a:lnTo>
                <a:lnTo>
                  <a:pt x="254819" y="890350"/>
                </a:lnTo>
                <a:lnTo>
                  <a:pt x="193038" y="852006"/>
                </a:lnTo>
                <a:lnTo>
                  <a:pt x="138099" y="804878"/>
                </a:lnTo>
                <a:lnTo>
                  <a:pt x="90972" y="749936"/>
                </a:lnTo>
                <a:lnTo>
                  <a:pt x="52628" y="688149"/>
                </a:lnTo>
                <a:lnTo>
                  <a:pt x="24037" y="620488"/>
                </a:lnTo>
                <a:lnTo>
                  <a:pt x="6171" y="547923"/>
                </a:lnTo>
                <a:lnTo>
                  <a:pt x="0" y="471424"/>
                </a:lnTo>
                <a:close/>
              </a:path>
            </a:pathLst>
          </a:custGeom>
          <a:ln w="12700">
            <a:solidFill>
              <a:srgbClr val="002563"/>
            </a:solidFill>
          </a:ln>
        </p:spPr>
        <p:txBody>
          <a:bodyPr wrap="square" lIns="0" tIns="0" rIns="0" bIns="0" rtlCol="0"/>
          <a:lstStyle/>
          <a:p>
            <a:endParaRPr/>
          </a:p>
        </p:txBody>
      </p:sp>
      <p:sp>
        <p:nvSpPr>
          <p:cNvPr id="17" name="bk object 17"/>
          <p:cNvSpPr/>
          <p:nvPr/>
        </p:nvSpPr>
        <p:spPr>
          <a:xfrm>
            <a:off x="823693" y="1177163"/>
            <a:ext cx="570071" cy="482600"/>
          </a:xfrm>
          <a:custGeom>
            <a:avLst/>
            <a:gdLst/>
            <a:ahLst/>
            <a:cxnLst/>
            <a:rect l="l" t="t" r="r" b="b"/>
            <a:pathLst>
              <a:path w="482600" h="482600">
                <a:moveTo>
                  <a:pt x="0" y="482600"/>
                </a:moveTo>
                <a:lnTo>
                  <a:pt x="482600" y="482600"/>
                </a:lnTo>
                <a:lnTo>
                  <a:pt x="482600" y="0"/>
                </a:lnTo>
                <a:lnTo>
                  <a:pt x="0" y="0"/>
                </a:lnTo>
                <a:lnTo>
                  <a:pt x="0" y="482600"/>
                </a:lnTo>
                <a:close/>
              </a:path>
            </a:pathLst>
          </a:custGeom>
          <a:solidFill>
            <a:srgbClr val="FFFFFF"/>
          </a:solidFill>
        </p:spPr>
        <p:txBody>
          <a:bodyPr wrap="square" lIns="0" tIns="0" rIns="0" bIns="0" rtlCol="0"/>
          <a:lstStyle/>
          <a:p>
            <a:endParaRPr/>
          </a:p>
        </p:txBody>
      </p:sp>
      <p:sp>
        <p:nvSpPr>
          <p:cNvPr id="18" name="bk object 18"/>
          <p:cNvSpPr/>
          <p:nvPr/>
        </p:nvSpPr>
        <p:spPr>
          <a:xfrm>
            <a:off x="116415" y="1175651"/>
            <a:ext cx="711089" cy="582930"/>
          </a:xfrm>
          <a:custGeom>
            <a:avLst/>
            <a:gdLst/>
            <a:ahLst/>
            <a:cxnLst/>
            <a:rect l="l" t="t" r="r" b="b"/>
            <a:pathLst>
              <a:path w="601980" h="582930">
                <a:moveTo>
                  <a:pt x="0" y="582536"/>
                </a:moveTo>
                <a:lnTo>
                  <a:pt x="601497" y="582536"/>
                </a:lnTo>
                <a:lnTo>
                  <a:pt x="601497" y="0"/>
                </a:lnTo>
                <a:lnTo>
                  <a:pt x="0" y="0"/>
                </a:lnTo>
                <a:lnTo>
                  <a:pt x="0" y="582536"/>
                </a:lnTo>
                <a:close/>
              </a:path>
            </a:pathLst>
          </a:custGeom>
          <a:solidFill>
            <a:srgbClr val="FFFFFF"/>
          </a:solidFill>
        </p:spPr>
        <p:txBody>
          <a:bodyPr wrap="square" lIns="0" tIns="0" rIns="0" bIns="0" rtlCol="0"/>
          <a:lstStyle/>
          <a:p>
            <a:endParaRPr/>
          </a:p>
        </p:txBody>
      </p:sp>
      <p:sp>
        <p:nvSpPr>
          <p:cNvPr id="19" name="bk object 19"/>
          <p:cNvSpPr/>
          <p:nvPr/>
        </p:nvSpPr>
        <p:spPr>
          <a:xfrm>
            <a:off x="1029489" y="1172719"/>
            <a:ext cx="9772221" cy="64135"/>
          </a:xfrm>
          <a:custGeom>
            <a:avLst/>
            <a:gdLst/>
            <a:ahLst/>
            <a:cxnLst/>
            <a:rect l="l" t="t" r="r" b="b"/>
            <a:pathLst>
              <a:path w="8272780" h="64134">
                <a:moveTo>
                  <a:pt x="0" y="64008"/>
                </a:moveTo>
                <a:lnTo>
                  <a:pt x="8272475" y="64008"/>
                </a:lnTo>
                <a:lnTo>
                  <a:pt x="8272475" y="0"/>
                </a:lnTo>
                <a:lnTo>
                  <a:pt x="0" y="0"/>
                </a:lnTo>
                <a:lnTo>
                  <a:pt x="0" y="64008"/>
                </a:lnTo>
                <a:close/>
              </a:path>
            </a:pathLst>
          </a:custGeom>
          <a:solidFill>
            <a:srgbClr val="007986"/>
          </a:solidFill>
        </p:spPr>
        <p:txBody>
          <a:bodyPr wrap="square" lIns="0" tIns="0" rIns="0" bIns="0" rtlCol="0"/>
          <a:lstStyle/>
          <a:p>
            <a:endParaRPr/>
          </a:p>
        </p:txBody>
      </p:sp>
      <p:sp>
        <p:nvSpPr>
          <p:cNvPr id="20" name="bk object 20"/>
          <p:cNvSpPr/>
          <p:nvPr/>
        </p:nvSpPr>
        <p:spPr>
          <a:xfrm>
            <a:off x="833114" y="670941"/>
            <a:ext cx="671334" cy="481330"/>
          </a:xfrm>
          <a:custGeom>
            <a:avLst/>
            <a:gdLst/>
            <a:ahLst/>
            <a:cxnLst/>
            <a:rect l="l" t="t" r="r" b="b"/>
            <a:pathLst>
              <a:path w="568325" h="481330">
                <a:moveTo>
                  <a:pt x="0" y="480949"/>
                </a:moveTo>
                <a:lnTo>
                  <a:pt x="568223" y="480949"/>
                </a:lnTo>
                <a:lnTo>
                  <a:pt x="568223" y="0"/>
                </a:lnTo>
                <a:lnTo>
                  <a:pt x="0" y="0"/>
                </a:lnTo>
                <a:lnTo>
                  <a:pt x="0" y="480949"/>
                </a:lnTo>
                <a:close/>
              </a:path>
            </a:pathLst>
          </a:custGeom>
          <a:solidFill>
            <a:srgbClr val="FFFFFF"/>
          </a:solidFill>
        </p:spPr>
        <p:txBody>
          <a:bodyPr wrap="square" lIns="0" tIns="0" rIns="0" bIns="0" rtlCol="0"/>
          <a:lstStyle/>
          <a:p>
            <a:endParaRPr/>
          </a:p>
        </p:txBody>
      </p:sp>
      <p:sp>
        <p:nvSpPr>
          <p:cNvPr id="21" name="bk object 21"/>
          <p:cNvSpPr/>
          <p:nvPr/>
        </p:nvSpPr>
        <p:spPr>
          <a:xfrm>
            <a:off x="833114" y="670941"/>
            <a:ext cx="671334" cy="481330"/>
          </a:xfrm>
          <a:custGeom>
            <a:avLst/>
            <a:gdLst/>
            <a:ahLst/>
            <a:cxnLst/>
            <a:rect l="l" t="t" r="r" b="b"/>
            <a:pathLst>
              <a:path w="568325" h="481330">
                <a:moveTo>
                  <a:pt x="0" y="480949"/>
                </a:moveTo>
                <a:lnTo>
                  <a:pt x="568223" y="480949"/>
                </a:lnTo>
                <a:lnTo>
                  <a:pt x="568223" y="0"/>
                </a:lnTo>
                <a:lnTo>
                  <a:pt x="0" y="0"/>
                </a:lnTo>
                <a:lnTo>
                  <a:pt x="0" y="480949"/>
                </a:lnTo>
                <a:close/>
              </a:path>
            </a:pathLst>
          </a:custGeom>
          <a:ln w="25400">
            <a:solidFill>
              <a:srgbClr val="FFFFFF"/>
            </a:solidFill>
          </a:ln>
        </p:spPr>
        <p:txBody>
          <a:bodyPr wrap="square" lIns="0" tIns="0" rIns="0" bIns="0" rtlCol="0"/>
          <a:lstStyle/>
          <a:p>
            <a:endParaRPr/>
          </a:p>
        </p:txBody>
      </p:sp>
      <p:sp>
        <p:nvSpPr>
          <p:cNvPr id="22" name="bk object 22"/>
          <p:cNvSpPr/>
          <p:nvPr/>
        </p:nvSpPr>
        <p:spPr>
          <a:xfrm>
            <a:off x="818667" y="984582"/>
            <a:ext cx="206276" cy="174625"/>
          </a:xfrm>
          <a:custGeom>
            <a:avLst/>
            <a:gdLst/>
            <a:ahLst/>
            <a:cxnLst/>
            <a:rect l="l" t="t" r="r" b="b"/>
            <a:pathLst>
              <a:path w="174625" h="174625">
                <a:moveTo>
                  <a:pt x="0" y="174167"/>
                </a:moveTo>
                <a:lnTo>
                  <a:pt x="174167" y="174167"/>
                </a:lnTo>
                <a:lnTo>
                  <a:pt x="174167" y="0"/>
                </a:lnTo>
                <a:lnTo>
                  <a:pt x="0" y="0"/>
                </a:lnTo>
                <a:lnTo>
                  <a:pt x="0" y="174167"/>
                </a:lnTo>
                <a:close/>
              </a:path>
            </a:pathLst>
          </a:custGeom>
          <a:solidFill>
            <a:srgbClr val="007986"/>
          </a:solidFill>
        </p:spPr>
        <p:txBody>
          <a:bodyPr wrap="square" lIns="0" tIns="0" rIns="0" bIns="0" rtlCol="0"/>
          <a:lstStyle/>
          <a:p>
            <a:endParaRPr/>
          </a:p>
        </p:txBody>
      </p:sp>
      <p:sp>
        <p:nvSpPr>
          <p:cNvPr id="23" name="bk object 23"/>
          <p:cNvSpPr/>
          <p:nvPr/>
        </p:nvSpPr>
        <p:spPr>
          <a:xfrm>
            <a:off x="818667" y="984582"/>
            <a:ext cx="206276" cy="174625"/>
          </a:xfrm>
          <a:custGeom>
            <a:avLst/>
            <a:gdLst/>
            <a:ahLst/>
            <a:cxnLst/>
            <a:rect l="l" t="t" r="r" b="b"/>
            <a:pathLst>
              <a:path w="174625" h="174625">
                <a:moveTo>
                  <a:pt x="0" y="174167"/>
                </a:moveTo>
                <a:lnTo>
                  <a:pt x="174167" y="174167"/>
                </a:lnTo>
                <a:lnTo>
                  <a:pt x="174167" y="0"/>
                </a:lnTo>
                <a:lnTo>
                  <a:pt x="0" y="0"/>
                </a:lnTo>
                <a:lnTo>
                  <a:pt x="0" y="174167"/>
                </a:lnTo>
                <a:close/>
              </a:path>
            </a:pathLst>
          </a:custGeom>
          <a:ln w="12700">
            <a:solidFill>
              <a:srgbClr val="007986"/>
            </a:solidFill>
          </a:ln>
        </p:spPr>
        <p:txBody>
          <a:bodyPr wrap="square" lIns="0" tIns="0" rIns="0" bIns="0" rtlCol="0"/>
          <a:lstStyle/>
          <a:p>
            <a:endParaRPr/>
          </a:p>
        </p:txBody>
      </p:sp>
      <p:sp>
        <p:nvSpPr>
          <p:cNvPr id="24" name="bk object 24"/>
          <p:cNvSpPr/>
          <p:nvPr/>
        </p:nvSpPr>
        <p:spPr>
          <a:xfrm>
            <a:off x="596444" y="984582"/>
            <a:ext cx="206276" cy="174625"/>
          </a:xfrm>
          <a:custGeom>
            <a:avLst/>
            <a:gdLst/>
            <a:ahLst/>
            <a:cxnLst/>
            <a:rect l="l" t="t" r="r" b="b"/>
            <a:pathLst>
              <a:path w="174625" h="174625">
                <a:moveTo>
                  <a:pt x="0" y="174167"/>
                </a:moveTo>
                <a:lnTo>
                  <a:pt x="174167" y="174167"/>
                </a:lnTo>
                <a:lnTo>
                  <a:pt x="174167" y="0"/>
                </a:lnTo>
                <a:lnTo>
                  <a:pt x="0" y="0"/>
                </a:lnTo>
                <a:lnTo>
                  <a:pt x="0" y="174167"/>
                </a:lnTo>
                <a:close/>
              </a:path>
            </a:pathLst>
          </a:custGeom>
          <a:solidFill>
            <a:srgbClr val="A1AC00"/>
          </a:solidFill>
        </p:spPr>
        <p:txBody>
          <a:bodyPr wrap="square" lIns="0" tIns="0" rIns="0" bIns="0" rtlCol="0"/>
          <a:lstStyle/>
          <a:p>
            <a:endParaRPr/>
          </a:p>
        </p:txBody>
      </p:sp>
      <p:sp>
        <p:nvSpPr>
          <p:cNvPr id="25" name="bk object 25"/>
          <p:cNvSpPr/>
          <p:nvPr/>
        </p:nvSpPr>
        <p:spPr>
          <a:xfrm>
            <a:off x="596444" y="984582"/>
            <a:ext cx="206276" cy="174625"/>
          </a:xfrm>
          <a:custGeom>
            <a:avLst/>
            <a:gdLst/>
            <a:ahLst/>
            <a:cxnLst/>
            <a:rect l="l" t="t" r="r" b="b"/>
            <a:pathLst>
              <a:path w="174625" h="174625">
                <a:moveTo>
                  <a:pt x="0" y="174167"/>
                </a:moveTo>
                <a:lnTo>
                  <a:pt x="174167" y="174167"/>
                </a:lnTo>
                <a:lnTo>
                  <a:pt x="174167" y="0"/>
                </a:lnTo>
                <a:lnTo>
                  <a:pt x="0" y="0"/>
                </a:lnTo>
                <a:lnTo>
                  <a:pt x="0" y="174167"/>
                </a:lnTo>
                <a:close/>
              </a:path>
            </a:pathLst>
          </a:custGeom>
          <a:ln w="12700">
            <a:solidFill>
              <a:srgbClr val="A1AC00"/>
            </a:solidFill>
          </a:ln>
        </p:spPr>
        <p:txBody>
          <a:bodyPr wrap="square" lIns="0" tIns="0" rIns="0" bIns="0" rtlCol="0"/>
          <a:lstStyle/>
          <a:p>
            <a:endParaRPr/>
          </a:p>
        </p:txBody>
      </p:sp>
      <p:sp>
        <p:nvSpPr>
          <p:cNvPr id="26" name="bk object 26"/>
          <p:cNvSpPr/>
          <p:nvPr/>
        </p:nvSpPr>
        <p:spPr>
          <a:xfrm>
            <a:off x="596444" y="1170383"/>
            <a:ext cx="206276" cy="174625"/>
          </a:xfrm>
          <a:custGeom>
            <a:avLst/>
            <a:gdLst/>
            <a:ahLst/>
            <a:cxnLst/>
            <a:rect l="l" t="t" r="r" b="b"/>
            <a:pathLst>
              <a:path w="174625" h="174625">
                <a:moveTo>
                  <a:pt x="0" y="174167"/>
                </a:moveTo>
                <a:lnTo>
                  <a:pt x="174167" y="174167"/>
                </a:lnTo>
                <a:lnTo>
                  <a:pt x="174167" y="0"/>
                </a:lnTo>
                <a:lnTo>
                  <a:pt x="0" y="0"/>
                </a:lnTo>
                <a:lnTo>
                  <a:pt x="0" y="174167"/>
                </a:lnTo>
                <a:close/>
              </a:path>
            </a:pathLst>
          </a:custGeom>
          <a:solidFill>
            <a:srgbClr val="CF132B"/>
          </a:solidFill>
        </p:spPr>
        <p:txBody>
          <a:bodyPr wrap="square" lIns="0" tIns="0" rIns="0" bIns="0" rtlCol="0"/>
          <a:lstStyle/>
          <a:p>
            <a:endParaRPr/>
          </a:p>
        </p:txBody>
      </p:sp>
      <p:sp>
        <p:nvSpPr>
          <p:cNvPr id="27" name="bk object 27"/>
          <p:cNvSpPr/>
          <p:nvPr/>
        </p:nvSpPr>
        <p:spPr>
          <a:xfrm>
            <a:off x="596444" y="1170383"/>
            <a:ext cx="206276" cy="174625"/>
          </a:xfrm>
          <a:custGeom>
            <a:avLst/>
            <a:gdLst/>
            <a:ahLst/>
            <a:cxnLst/>
            <a:rect l="l" t="t" r="r" b="b"/>
            <a:pathLst>
              <a:path w="174625" h="174625">
                <a:moveTo>
                  <a:pt x="0" y="174167"/>
                </a:moveTo>
                <a:lnTo>
                  <a:pt x="174167" y="174167"/>
                </a:lnTo>
                <a:lnTo>
                  <a:pt x="174167" y="0"/>
                </a:lnTo>
                <a:lnTo>
                  <a:pt x="0" y="0"/>
                </a:lnTo>
                <a:lnTo>
                  <a:pt x="0" y="174167"/>
                </a:lnTo>
                <a:close/>
              </a:path>
            </a:pathLst>
          </a:custGeom>
          <a:ln w="12700">
            <a:solidFill>
              <a:srgbClr val="CF132B"/>
            </a:solidFill>
          </a:ln>
        </p:spPr>
        <p:txBody>
          <a:bodyPr wrap="square" lIns="0" tIns="0" rIns="0" bIns="0" rtlCol="0"/>
          <a:lstStyle/>
          <a:p>
            <a:endParaRPr/>
          </a:p>
        </p:txBody>
      </p:sp>
      <p:sp>
        <p:nvSpPr>
          <p:cNvPr id="28" name="bk object 28"/>
          <p:cNvSpPr/>
          <p:nvPr/>
        </p:nvSpPr>
        <p:spPr>
          <a:xfrm>
            <a:off x="818667" y="1170383"/>
            <a:ext cx="206276" cy="174625"/>
          </a:xfrm>
          <a:custGeom>
            <a:avLst/>
            <a:gdLst/>
            <a:ahLst/>
            <a:cxnLst/>
            <a:rect l="l" t="t" r="r" b="b"/>
            <a:pathLst>
              <a:path w="174625" h="174625">
                <a:moveTo>
                  <a:pt x="0" y="174167"/>
                </a:moveTo>
                <a:lnTo>
                  <a:pt x="174167" y="174167"/>
                </a:lnTo>
                <a:lnTo>
                  <a:pt x="174167" y="0"/>
                </a:lnTo>
                <a:lnTo>
                  <a:pt x="0" y="0"/>
                </a:lnTo>
                <a:lnTo>
                  <a:pt x="0" y="174167"/>
                </a:lnTo>
                <a:close/>
              </a:path>
            </a:pathLst>
          </a:custGeom>
          <a:solidFill>
            <a:srgbClr val="EFAB00"/>
          </a:solidFill>
        </p:spPr>
        <p:txBody>
          <a:bodyPr wrap="square" lIns="0" tIns="0" rIns="0" bIns="0" rtlCol="0"/>
          <a:lstStyle/>
          <a:p>
            <a:endParaRPr/>
          </a:p>
        </p:txBody>
      </p:sp>
      <p:sp>
        <p:nvSpPr>
          <p:cNvPr id="29" name="bk object 29"/>
          <p:cNvSpPr/>
          <p:nvPr/>
        </p:nvSpPr>
        <p:spPr>
          <a:xfrm>
            <a:off x="818667" y="1170383"/>
            <a:ext cx="206276" cy="174625"/>
          </a:xfrm>
          <a:custGeom>
            <a:avLst/>
            <a:gdLst/>
            <a:ahLst/>
            <a:cxnLst/>
            <a:rect l="l" t="t" r="r" b="b"/>
            <a:pathLst>
              <a:path w="174625" h="174625">
                <a:moveTo>
                  <a:pt x="0" y="174167"/>
                </a:moveTo>
                <a:lnTo>
                  <a:pt x="174167" y="174167"/>
                </a:lnTo>
                <a:lnTo>
                  <a:pt x="174167" y="0"/>
                </a:lnTo>
                <a:lnTo>
                  <a:pt x="0" y="0"/>
                </a:lnTo>
                <a:lnTo>
                  <a:pt x="0" y="174167"/>
                </a:lnTo>
                <a:close/>
              </a:path>
            </a:pathLst>
          </a:custGeom>
          <a:ln w="12700">
            <a:solidFill>
              <a:srgbClr val="EFAB00"/>
            </a:solidFill>
          </a:ln>
        </p:spPr>
        <p:txBody>
          <a:bodyPr wrap="square" lIns="0" tIns="0" rIns="0" bIns="0" rtlCol="0"/>
          <a:lstStyle/>
          <a:p>
            <a:endParaRPr/>
          </a:p>
        </p:txBody>
      </p:sp>
      <p:sp>
        <p:nvSpPr>
          <p:cNvPr id="30" name="bk object 30"/>
          <p:cNvSpPr/>
          <p:nvPr/>
        </p:nvSpPr>
        <p:spPr>
          <a:xfrm>
            <a:off x="1286" y="1168908"/>
            <a:ext cx="10800600" cy="0"/>
          </a:xfrm>
          <a:custGeom>
            <a:avLst/>
            <a:gdLst/>
            <a:ahLst/>
            <a:cxnLst/>
            <a:rect l="l" t="t" r="r" b="b"/>
            <a:pathLst>
              <a:path w="9143365">
                <a:moveTo>
                  <a:pt x="0" y="0"/>
                </a:moveTo>
                <a:lnTo>
                  <a:pt x="9142911" y="0"/>
                </a:lnTo>
              </a:path>
            </a:pathLst>
          </a:custGeom>
          <a:ln w="12700">
            <a:solidFill>
              <a:srgbClr val="000000"/>
            </a:solidFill>
          </a:ln>
        </p:spPr>
        <p:txBody>
          <a:bodyPr wrap="square" lIns="0" tIns="0" rIns="0" bIns="0" rtlCol="0"/>
          <a:lstStyle/>
          <a:p>
            <a:endParaRPr/>
          </a:p>
        </p:txBody>
      </p:sp>
      <p:sp>
        <p:nvSpPr>
          <p:cNvPr id="31" name="bk object 31"/>
          <p:cNvSpPr/>
          <p:nvPr/>
        </p:nvSpPr>
        <p:spPr>
          <a:xfrm>
            <a:off x="814092" y="342138"/>
            <a:ext cx="0" cy="1417320"/>
          </a:xfrm>
          <a:custGeom>
            <a:avLst/>
            <a:gdLst/>
            <a:ahLst/>
            <a:cxnLst/>
            <a:rect l="l" t="t" r="r" b="b"/>
            <a:pathLst>
              <a:path h="1417320">
                <a:moveTo>
                  <a:pt x="0" y="0"/>
                </a:moveTo>
                <a:lnTo>
                  <a:pt x="0" y="1417320"/>
                </a:lnTo>
              </a:path>
            </a:pathLst>
          </a:custGeom>
          <a:ln w="12700">
            <a:solidFill>
              <a:srgbClr val="000000"/>
            </a:solidFill>
          </a:ln>
        </p:spPr>
        <p:txBody>
          <a:bodyPr wrap="square" lIns="0" tIns="0" rIns="0" bIns="0" rtlCol="0"/>
          <a:lstStyle/>
          <a:p>
            <a:endParaRPr/>
          </a:p>
        </p:txBody>
      </p:sp>
      <p:sp>
        <p:nvSpPr>
          <p:cNvPr id="32" name="bk object 32"/>
          <p:cNvSpPr/>
          <p:nvPr/>
        </p:nvSpPr>
        <p:spPr>
          <a:xfrm>
            <a:off x="1" y="6653936"/>
            <a:ext cx="10801350" cy="204470"/>
          </a:xfrm>
          <a:custGeom>
            <a:avLst/>
            <a:gdLst/>
            <a:ahLst/>
            <a:cxnLst/>
            <a:rect l="l" t="t" r="r" b="b"/>
            <a:pathLst>
              <a:path w="9144000" h="204470">
                <a:moveTo>
                  <a:pt x="0" y="204063"/>
                </a:moveTo>
                <a:lnTo>
                  <a:pt x="9143999" y="204063"/>
                </a:lnTo>
                <a:lnTo>
                  <a:pt x="9143999" y="0"/>
                </a:lnTo>
                <a:lnTo>
                  <a:pt x="0" y="0"/>
                </a:lnTo>
                <a:lnTo>
                  <a:pt x="0" y="204063"/>
                </a:lnTo>
              </a:path>
            </a:pathLst>
          </a:custGeom>
          <a:solidFill>
            <a:srgbClr val="002563"/>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defRPr sz="900" b="0" i="0">
                <a:solidFill>
                  <a:srgbClr val="7E7E7E"/>
                </a:solidFill>
                <a:latin typeface="Verdana"/>
                <a:cs typeface="Verdana"/>
              </a:defRPr>
            </a:lvl1pPr>
          </a:lstStyle>
          <a:p>
            <a:pPr marL="12700">
              <a:lnSpc>
                <a:spcPct val="100000"/>
              </a:lnSpc>
            </a:pPr>
            <a:r>
              <a:rPr dirty="0">
                <a:latin typeface="Verdana"/>
                <a:cs typeface="Verdana"/>
              </a:rPr>
              <a:t>Zavkiddin Mirtoshev, Department of Physics, SS</a:t>
            </a:r>
            <a:r>
              <a:rPr spc="-10" dirty="0">
                <a:latin typeface="Verdana"/>
                <a:cs typeface="Verdana"/>
              </a:rPr>
              <a:t>U</a:t>
            </a:r>
            <a:r>
              <a:rPr dirty="0">
                <a:latin typeface="Verdana"/>
                <a:cs typeface="Verdana"/>
              </a:rPr>
              <a:t>, Uzbekistan</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8/23/2024</a:t>
            </a:fld>
            <a:endParaRPr lang="en-US"/>
          </a:p>
        </p:txBody>
      </p:sp>
      <p:sp>
        <p:nvSpPr>
          <p:cNvPr id="4" name="Holder 4"/>
          <p:cNvSpPr>
            <a:spLocks noGrp="1"/>
          </p:cNvSpPr>
          <p:nvPr>
            <p:ph type="sldNum" sz="quarter" idx="7"/>
          </p:nvPr>
        </p:nvSpPr>
        <p:spPr/>
        <p:txBody>
          <a:bodyPr lIns="0" tIns="0" rIns="0" bIns="0"/>
          <a:lstStyle>
            <a:lvl1pPr>
              <a:defRPr sz="900" b="0" i="0">
                <a:solidFill>
                  <a:srgbClr val="7E7E7E"/>
                </a:solidFill>
                <a:latin typeface="Verdana"/>
                <a:cs typeface="Verdana"/>
              </a:defRPr>
            </a:lvl1pPr>
          </a:lstStyle>
          <a:p>
            <a:pPr marL="69215">
              <a:lnSpc>
                <a:spcPct val="100000"/>
              </a:lnSpc>
            </a:pPr>
            <a:r>
              <a:rPr dirty="0">
                <a:latin typeface="Verdana"/>
                <a:cs typeface="Verdana"/>
              </a:rPr>
              <a:t>October</a:t>
            </a:r>
            <a:r>
              <a:rPr spc="-30" dirty="0">
                <a:latin typeface="Verdana"/>
                <a:cs typeface="Verdana"/>
              </a:rPr>
              <a:t> </a:t>
            </a:r>
            <a:r>
              <a:rPr dirty="0">
                <a:latin typeface="Verdana"/>
                <a:cs typeface="Verdana"/>
              </a:rPr>
              <a:t>24</a:t>
            </a:r>
            <a:r>
              <a:rPr spc="-5" dirty="0">
                <a:latin typeface="Verdana"/>
                <a:cs typeface="Verdana"/>
              </a:rPr>
              <a:t>,</a:t>
            </a:r>
            <a:r>
              <a:rPr spc="-20" dirty="0">
                <a:latin typeface="Verdana"/>
                <a:cs typeface="Verdana"/>
              </a:rPr>
              <a:t> </a:t>
            </a:r>
            <a:fld id="{81D60167-4931-47E6-BA6A-407CBD079E47}" type="slidenum">
              <a:rPr spc="-10" dirty="0">
                <a:latin typeface="Verdana"/>
                <a:cs typeface="Verdana"/>
              </a:rPr>
              <a:pPr marL="69215">
                <a:lnSpc>
                  <a:spcPct val="100000"/>
                </a:lnSpc>
              </a:pPr>
              <a:t>‹#›</a:t>
            </a:fld>
            <a:r>
              <a:rPr dirty="0">
                <a:latin typeface="Verdana"/>
                <a:cs typeface="Verdana"/>
              </a:rPr>
              <a:t> /11</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258033" y="696978"/>
            <a:ext cx="1113889" cy="942975"/>
          </a:xfrm>
          <a:custGeom>
            <a:avLst/>
            <a:gdLst/>
            <a:ahLst/>
            <a:cxnLst/>
            <a:rect l="l" t="t" r="r" b="b"/>
            <a:pathLst>
              <a:path w="942975" h="942975">
                <a:moveTo>
                  <a:pt x="0" y="471424"/>
                </a:moveTo>
                <a:lnTo>
                  <a:pt x="1563" y="432761"/>
                </a:lnTo>
                <a:lnTo>
                  <a:pt x="13703" y="358138"/>
                </a:lnTo>
                <a:lnTo>
                  <a:pt x="37053" y="287928"/>
                </a:lnTo>
                <a:lnTo>
                  <a:pt x="70641" y="223102"/>
                </a:lnTo>
                <a:lnTo>
                  <a:pt x="113499" y="164630"/>
                </a:lnTo>
                <a:lnTo>
                  <a:pt x="164653" y="113483"/>
                </a:lnTo>
                <a:lnTo>
                  <a:pt x="223134" y="70632"/>
                </a:lnTo>
                <a:lnTo>
                  <a:pt x="287971" y="37048"/>
                </a:lnTo>
                <a:lnTo>
                  <a:pt x="358193" y="13701"/>
                </a:lnTo>
                <a:lnTo>
                  <a:pt x="432830" y="1562"/>
                </a:lnTo>
                <a:lnTo>
                  <a:pt x="471500" y="0"/>
                </a:lnTo>
                <a:lnTo>
                  <a:pt x="510168" y="1562"/>
                </a:lnTo>
                <a:lnTo>
                  <a:pt x="547976" y="6170"/>
                </a:lnTo>
                <a:lnTo>
                  <a:pt x="620523" y="24034"/>
                </a:lnTo>
                <a:lnTo>
                  <a:pt x="688172" y="52621"/>
                </a:lnTo>
                <a:lnTo>
                  <a:pt x="749951" y="90960"/>
                </a:lnTo>
                <a:lnTo>
                  <a:pt x="804889" y="138080"/>
                </a:lnTo>
                <a:lnTo>
                  <a:pt x="852015" y="193011"/>
                </a:lnTo>
                <a:lnTo>
                  <a:pt x="890359" y="254782"/>
                </a:lnTo>
                <a:lnTo>
                  <a:pt x="918950" y="322421"/>
                </a:lnTo>
                <a:lnTo>
                  <a:pt x="936816" y="394959"/>
                </a:lnTo>
                <a:lnTo>
                  <a:pt x="942987" y="471424"/>
                </a:lnTo>
                <a:lnTo>
                  <a:pt x="941424" y="510104"/>
                </a:lnTo>
                <a:lnTo>
                  <a:pt x="936816" y="547923"/>
                </a:lnTo>
                <a:lnTo>
                  <a:pt x="918950" y="620488"/>
                </a:lnTo>
                <a:lnTo>
                  <a:pt x="890359" y="688149"/>
                </a:lnTo>
                <a:lnTo>
                  <a:pt x="852015" y="749936"/>
                </a:lnTo>
                <a:lnTo>
                  <a:pt x="804889" y="804878"/>
                </a:lnTo>
                <a:lnTo>
                  <a:pt x="749951" y="852006"/>
                </a:lnTo>
                <a:lnTo>
                  <a:pt x="688172" y="890350"/>
                </a:lnTo>
                <a:lnTo>
                  <a:pt x="620523" y="918939"/>
                </a:lnTo>
                <a:lnTo>
                  <a:pt x="547976" y="936804"/>
                </a:lnTo>
                <a:lnTo>
                  <a:pt x="471500" y="942975"/>
                </a:lnTo>
                <a:lnTo>
                  <a:pt x="432830" y="941412"/>
                </a:lnTo>
                <a:lnTo>
                  <a:pt x="395020" y="936804"/>
                </a:lnTo>
                <a:lnTo>
                  <a:pt x="322470" y="918939"/>
                </a:lnTo>
                <a:lnTo>
                  <a:pt x="254819" y="890350"/>
                </a:lnTo>
                <a:lnTo>
                  <a:pt x="193038" y="852006"/>
                </a:lnTo>
                <a:lnTo>
                  <a:pt x="138099" y="804878"/>
                </a:lnTo>
                <a:lnTo>
                  <a:pt x="90972" y="749936"/>
                </a:lnTo>
                <a:lnTo>
                  <a:pt x="52628" y="688149"/>
                </a:lnTo>
                <a:lnTo>
                  <a:pt x="24037" y="620488"/>
                </a:lnTo>
                <a:lnTo>
                  <a:pt x="6171" y="547923"/>
                </a:lnTo>
                <a:lnTo>
                  <a:pt x="0" y="471424"/>
                </a:lnTo>
                <a:close/>
              </a:path>
            </a:pathLst>
          </a:custGeom>
          <a:ln w="12700">
            <a:solidFill>
              <a:srgbClr val="002563"/>
            </a:solidFill>
          </a:ln>
        </p:spPr>
        <p:txBody>
          <a:bodyPr wrap="square" lIns="0" tIns="0" rIns="0" bIns="0" rtlCol="0"/>
          <a:lstStyle/>
          <a:p>
            <a:endParaRPr/>
          </a:p>
        </p:txBody>
      </p:sp>
      <p:sp>
        <p:nvSpPr>
          <p:cNvPr id="17" name="bk object 17"/>
          <p:cNvSpPr/>
          <p:nvPr/>
        </p:nvSpPr>
        <p:spPr>
          <a:xfrm>
            <a:off x="823693" y="1177163"/>
            <a:ext cx="570071" cy="482600"/>
          </a:xfrm>
          <a:custGeom>
            <a:avLst/>
            <a:gdLst/>
            <a:ahLst/>
            <a:cxnLst/>
            <a:rect l="l" t="t" r="r" b="b"/>
            <a:pathLst>
              <a:path w="482600" h="482600">
                <a:moveTo>
                  <a:pt x="0" y="482600"/>
                </a:moveTo>
                <a:lnTo>
                  <a:pt x="482600" y="482600"/>
                </a:lnTo>
                <a:lnTo>
                  <a:pt x="482600" y="0"/>
                </a:lnTo>
                <a:lnTo>
                  <a:pt x="0" y="0"/>
                </a:lnTo>
                <a:lnTo>
                  <a:pt x="0" y="482600"/>
                </a:lnTo>
                <a:close/>
              </a:path>
            </a:pathLst>
          </a:custGeom>
          <a:solidFill>
            <a:srgbClr val="FFFFFF"/>
          </a:solidFill>
        </p:spPr>
        <p:txBody>
          <a:bodyPr wrap="square" lIns="0" tIns="0" rIns="0" bIns="0" rtlCol="0"/>
          <a:lstStyle/>
          <a:p>
            <a:endParaRPr/>
          </a:p>
        </p:txBody>
      </p:sp>
      <p:sp>
        <p:nvSpPr>
          <p:cNvPr id="18" name="bk object 18"/>
          <p:cNvSpPr/>
          <p:nvPr/>
        </p:nvSpPr>
        <p:spPr>
          <a:xfrm>
            <a:off x="116415" y="1175651"/>
            <a:ext cx="711089" cy="582930"/>
          </a:xfrm>
          <a:custGeom>
            <a:avLst/>
            <a:gdLst/>
            <a:ahLst/>
            <a:cxnLst/>
            <a:rect l="l" t="t" r="r" b="b"/>
            <a:pathLst>
              <a:path w="601980" h="582930">
                <a:moveTo>
                  <a:pt x="0" y="582536"/>
                </a:moveTo>
                <a:lnTo>
                  <a:pt x="601497" y="582536"/>
                </a:lnTo>
                <a:lnTo>
                  <a:pt x="601497" y="0"/>
                </a:lnTo>
                <a:lnTo>
                  <a:pt x="0" y="0"/>
                </a:lnTo>
                <a:lnTo>
                  <a:pt x="0" y="582536"/>
                </a:lnTo>
                <a:close/>
              </a:path>
            </a:pathLst>
          </a:custGeom>
          <a:solidFill>
            <a:srgbClr val="FFFFFF"/>
          </a:solidFill>
        </p:spPr>
        <p:txBody>
          <a:bodyPr wrap="square" lIns="0" tIns="0" rIns="0" bIns="0" rtlCol="0"/>
          <a:lstStyle/>
          <a:p>
            <a:endParaRPr/>
          </a:p>
        </p:txBody>
      </p:sp>
      <p:sp>
        <p:nvSpPr>
          <p:cNvPr id="19" name="bk object 19"/>
          <p:cNvSpPr/>
          <p:nvPr/>
        </p:nvSpPr>
        <p:spPr>
          <a:xfrm>
            <a:off x="1029489" y="1172719"/>
            <a:ext cx="9772221" cy="64135"/>
          </a:xfrm>
          <a:custGeom>
            <a:avLst/>
            <a:gdLst/>
            <a:ahLst/>
            <a:cxnLst/>
            <a:rect l="l" t="t" r="r" b="b"/>
            <a:pathLst>
              <a:path w="8272780" h="64134">
                <a:moveTo>
                  <a:pt x="0" y="64008"/>
                </a:moveTo>
                <a:lnTo>
                  <a:pt x="8272475" y="64008"/>
                </a:lnTo>
                <a:lnTo>
                  <a:pt x="8272475" y="0"/>
                </a:lnTo>
                <a:lnTo>
                  <a:pt x="0" y="0"/>
                </a:lnTo>
                <a:lnTo>
                  <a:pt x="0" y="64008"/>
                </a:lnTo>
                <a:close/>
              </a:path>
            </a:pathLst>
          </a:custGeom>
          <a:solidFill>
            <a:srgbClr val="007986"/>
          </a:solidFill>
        </p:spPr>
        <p:txBody>
          <a:bodyPr wrap="square" lIns="0" tIns="0" rIns="0" bIns="0" rtlCol="0"/>
          <a:lstStyle/>
          <a:p>
            <a:endParaRPr/>
          </a:p>
        </p:txBody>
      </p:sp>
      <p:sp>
        <p:nvSpPr>
          <p:cNvPr id="20" name="bk object 20"/>
          <p:cNvSpPr/>
          <p:nvPr/>
        </p:nvSpPr>
        <p:spPr>
          <a:xfrm>
            <a:off x="833114" y="670941"/>
            <a:ext cx="671334" cy="481330"/>
          </a:xfrm>
          <a:custGeom>
            <a:avLst/>
            <a:gdLst/>
            <a:ahLst/>
            <a:cxnLst/>
            <a:rect l="l" t="t" r="r" b="b"/>
            <a:pathLst>
              <a:path w="568325" h="481330">
                <a:moveTo>
                  <a:pt x="0" y="480949"/>
                </a:moveTo>
                <a:lnTo>
                  <a:pt x="568223" y="480949"/>
                </a:lnTo>
                <a:lnTo>
                  <a:pt x="568223" y="0"/>
                </a:lnTo>
                <a:lnTo>
                  <a:pt x="0" y="0"/>
                </a:lnTo>
                <a:lnTo>
                  <a:pt x="0" y="480949"/>
                </a:lnTo>
                <a:close/>
              </a:path>
            </a:pathLst>
          </a:custGeom>
          <a:solidFill>
            <a:srgbClr val="FFFFFF"/>
          </a:solidFill>
        </p:spPr>
        <p:txBody>
          <a:bodyPr wrap="square" lIns="0" tIns="0" rIns="0" bIns="0" rtlCol="0"/>
          <a:lstStyle/>
          <a:p>
            <a:endParaRPr/>
          </a:p>
        </p:txBody>
      </p:sp>
      <p:sp>
        <p:nvSpPr>
          <p:cNvPr id="21" name="bk object 21"/>
          <p:cNvSpPr/>
          <p:nvPr/>
        </p:nvSpPr>
        <p:spPr>
          <a:xfrm>
            <a:off x="833114" y="670941"/>
            <a:ext cx="671334" cy="481330"/>
          </a:xfrm>
          <a:custGeom>
            <a:avLst/>
            <a:gdLst/>
            <a:ahLst/>
            <a:cxnLst/>
            <a:rect l="l" t="t" r="r" b="b"/>
            <a:pathLst>
              <a:path w="568325" h="481330">
                <a:moveTo>
                  <a:pt x="0" y="480949"/>
                </a:moveTo>
                <a:lnTo>
                  <a:pt x="568223" y="480949"/>
                </a:lnTo>
                <a:lnTo>
                  <a:pt x="568223" y="0"/>
                </a:lnTo>
                <a:lnTo>
                  <a:pt x="0" y="0"/>
                </a:lnTo>
                <a:lnTo>
                  <a:pt x="0" y="480949"/>
                </a:lnTo>
                <a:close/>
              </a:path>
            </a:pathLst>
          </a:custGeom>
          <a:ln w="25400">
            <a:solidFill>
              <a:srgbClr val="FFFFFF"/>
            </a:solidFill>
          </a:ln>
        </p:spPr>
        <p:txBody>
          <a:bodyPr wrap="square" lIns="0" tIns="0" rIns="0" bIns="0" rtlCol="0"/>
          <a:lstStyle/>
          <a:p>
            <a:endParaRPr/>
          </a:p>
        </p:txBody>
      </p:sp>
      <p:sp>
        <p:nvSpPr>
          <p:cNvPr id="22" name="bk object 22"/>
          <p:cNvSpPr/>
          <p:nvPr/>
        </p:nvSpPr>
        <p:spPr>
          <a:xfrm>
            <a:off x="818667" y="984582"/>
            <a:ext cx="206276" cy="174625"/>
          </a:xfrm>
          <a:custGeom>
            <a:avLst/>
            <a:gdLst/>
            <a:ahLst/>
            <a:cxnLst/>
            <a:rect l="l" t="t" r="r" b="b"/>
            <a:pathLst>
              <a:path w="174625" h="174625">
                <a:moveTo>
                  <a:pt x="0" y="174167"/>
                </a:moveTo>
                <a:lnTo>
                  <a:pt x="174167" y="174167"/>
                </a:lnTo>
                <a:lnTo>
                  <a:pt x="174167" y="0"/>
                </a:lnTo>
                <a:lnTo>
                  <a:pt x="0" y="0"/>
                </a:lnTo>
                <a:lnTo>
                  <a:pt x="0" y="174167"/>
                </a:lnTo>
                <a:close/>
              </a:path>
            </a:pathLst>
          </a:custGeom>
          <a:solidFill>
            <a:srgbClr val="007986"/>
          </a:solidFill>
        </p:spPr>
        <p:txBody>
          <a:bodyPr wrap="square" lIns="0" tIns="0" rIns="0" bIns="0" rtlCol="0"/>
          <a:lstStyle/>
          <a:p>
            <a:endParaRPr/>
          </a:p>
        </p:txBody>
      </p:sp>
      <p:sp>
        <p:nvSpPr>
          <p:cNvPr id="23" name="bk object 23"/>
          <p:cNvSpPr/>
          <p:nvPr/>
        </p:nvSpPr>
        <p:spPr>
          <a:xfrm>
            <a:off x="818667" y="984582"/>
            <a:ext cx="206276" cy="174625"/>
          </a:xfrm>
          <a:custGeom>
            <a:avLst/>
            <a:gdLst/>
            <a:ahLst/>
            <a:cxnLst/>
            <a:rect l="l" t="t" r="r" b="b"/>
            <a:pathLst>
              <a:path w="174625" h="174625">
                <a:moveTo>
                  <a:pt x="0" y="174167"/>
                </a:moveTo>
                <a:lnTo>
                  <a:pt x="174167" y="174167"/>
                </a:lnTo>
                <a:lnTo>
                  <a:pt x="174167" y="0"/>
                </a:lnTo>
                <a:lnTo>
                  <a:pt x="0" y="0"/>
                </a:lnTo>
                <a:lnTo>
                  <a:pt x="0" y="174167"/>
                </a:lnTo>
                <a:close/>
              </a:path>
            </a:pathLst>
          </a:custGeom>
          <a:ln w="12700">
            <a:solidFill>
              <a:srgbClr val="007986"/>
            </a:solidFill>
          </a:ln>
        </p:spPr>
        <p:txBody>
          <a:bodyPr wrap="square" lIns="0" tIns="0" rIns="0" bIns="0" rtlCol="0"/>
          <a:lstStyle/>
          <a:p>
            <a:endParaRPr/>
          </a:p>
        </p:txBody>
      </p:sp>
      <p:sp>
        <p:nvSpPr>
          <p:cNvPr id="24" name="bk object 24"/>
          <p:cNvSpPr/>
          <p:nvPr/>
        </p:nvSpPr>
        <p:spPr>
          <a:xfrm>
            <a:off x="596444" y="984582"/>
            <a:ext cx="206276" cy="174625"/>
          </a:xfrm>
          <a:custGeom>
            <a:avLst/>
            <a:gdLst/>
            <a:ahLst/>
            <a:cxnLst/>
            <a:rect l="l" t="t" r="r" b="b"/>
            <a:pathLst>
              <a:path w="174625" h="174625">
                <a:moveTo>
                  <a:pt x="0" y="174167"/>
                </a:moveTo>
                <a:lnTo>
                  <a:pt x="174167" y="174167"/>
                </a:lnTo>
                <a:lnTo>
                  <a:pt x="174167" y="0"/>
                </a:lnTo>
                <a:lnTo>
                  <a:pt x="0" y="0"/>
                </a:lnTo>
                <a:lnTo>
                  <a:pt x="0" y="174167"/>
                </a:lnTo>
                <a:close/>
              </a:path>
            </a:pathLst>
          </a:custGeom>
          <a:solidFill>
            <a:srgbClr val="A1AC00"/>
          </a:solidFill>
        </p:spPr>
        <p:txBody>
          <a:bodyPr wrap="square" lIns="0" tIns="0" rIns="0" bIns="0" rtlCol="0"/>
          <a:lstStyle/>
          <a:p>
            <a:endParaRPr/>
          </a:p>
        </p:txBody>
      </p:sp>
      <p:sp>
        <p:nvSpPr>
          <p:cNvPr id="25" name="bk object 25"/>
          <p:cNvSpPr/>
          <p:nvPr/>
        </p:nvSpPr>
        <p:spPr>
          <a:xfrm>
            <a:off x="596444" y="984582"/>
            <a:ext cx="206276" cy="174625"/>
          </a:xfrm>
          <a:custGeom>
            <a:avLst/>
            <a:gdLst/>
            <a:ahLst/>
            <a:cxnLst/>
            <a:rect l="l" t="t" r="r" b="b"/>
            <a:pathLst>
              <a:path w="174625" h="174625">
                <a:moveTo>
                  <a:pt x="0" y="174167"/>
                </a:moveTo>
                <a:lnTo>
                  <a:pt x="174167" y="174167"/>
                </a:lnTo>
                <a:lnTo>
                  <a:pt x="174167" y="0"/>
                </a:lnTo>
                <a:lnTo>
                  <a:pt x="0" y="0"/>
                </a:lnTo>
                <a:lnTo>
                  <a:pt x="0" y="174167"/>
                </a:lnTo>
                <a:close/>
              </a:path>
            </a:pathLst>
          </a:custGeom>
          <a:ln w="12700">
            <a:solidFill>
              <a:srgbClr val="A1AC00"/>
            </a:solidFill>
          </a:ln>
        </p:spPr>
        <p:txBody>
          <a:bodyPr wrap="square" lIns="0" tIns="0" rIns="0" bIns="0" rtlCol="0"/>
          <a:lstStyle/>
          <a:p>
            <a:endParaRPr/>
          </a:p>
        </p:txBody>
      </p:sp>
      <p:sp>
        <p:nvSpPr>
          <p:cNvPr id="26" name="bk object 26"/>
          <p:cNvSpPr/>
          <p:nvPr/>
        </p:nvSpPr>
        <p:spPr>
          <a:xfrm>
            <a:off x="596444" y="1170383"/>
            <a:ext cx="206276" cy="174625"/>
          </a:xfrm>
          <a:custGeom>
            <a:avLst/>
            <a:gdLst/>
            <a:ahLst/>
            <a:cxnLst/>
            <a:rect l="l" t="t" r="r" b="b"/>
            <a:pathLst>
              <a:path w="174625" h="174625">
                <a:moveTo>
                  <a:pt x="0" y="174167"/>
                </a:moveTo>
                <a:lnTo>
                  <a:pt x="174167" y="174167"/>
                </a:lnTo>
                <a:lnTo>
                  <a:pt x="174167" y="0"/>
                </a:lnTo>
                <a:lnTo>
                  <a:pt x="0" y="0"/>
                </a:lnTo>
                <a:lnTo>
                  <a:pt x="0" y="174167"/>
                </a:lnTo>
                <a:close/>
              </a:path>
            </a:pathLst>
          </a:custGeom>
          <a:solidFill>
            <a:srgbClr val="CF132B"/>
          </a:solidFill>
        </p:spPr>
        <p:txBody>
          <a:bodyPr wrap="square" lIns="0" tIns="0" rIns="0" bIns="0" rtlCol="0"/>
          <a:lstStyle/>
          <a:p>
            <a:endParaRPr/>
          </a:p>
        </p:txBody>
      </p:sp>
      <p:sp>
        <p:nvSpPr>
          <p:cNvPr id="27" name="bk object 27"/>
          <p:cNvSpPr/>
          <p:nvPr/>
        </p:nvSpPr>
        <p:spPr>
          <a:xfrm>
            <a:off x="596444" y="1170383"/>
            <a:ext cx="206276" cy="174625"/>
          </a:xfrm>
          <a:custGeom>
            <a:avLst/>
            <a:gdLst/>
            <a:ahLst/>
            <a:cxnLst/>
            <a:rect l="l" t="t" r="r" b="b"/>
            <a:pathLst>
              <a:path w="174625" h="174625">
                <a:moveTo>
                  <a:pt x="0" y="174167"/>
                </a:moveTo>
                <a:lnTo>
                  <a:pt x="174167" y="174167"/>
                </a:lnTo>
                <a:lnTo>
                  <a:pt x="174167" y="0"/>
                </a:lnTo>
                <a:lnTo>
                  <a:pt x="0" y="0"/>
                </a:lnTo>
                <a:lnTo>
                  <a:pt x="0" y="174167"/>
                </a:lnTo>
                <a:close/>
              </a:path>
            </a:pathLst>
          </a:custGeom>
          <a:ln w="12700">
            <a:solidFill>
              <a:srgbClr val="CF132B"/>
            </a:solidFill>
          </a:ln>
        </p:spPr>
        <p:txBody>
          <a:bodyPr wrap="square" lIns="0" tIns="0" rIns="0" bIns="0" rtlCol="0"/>
          <a:lstStyle/>
          <a:p>
            <a:endParaRPr/>
          </a:p>
        </p:txBody>
      </p:sp>
      <p:sp>
        <p:nvSpPr>
          <p:cNvPr id="28" name="bk object 28"/>
          <p:cNvSpPr/>
          <p:nvPr/>
        </p:nvSpPr>
        <p:spPr>
          <a:xfrm>
            <a:off x="818667" y="1170383"/>
            <a:ext cx="206276" cy="174625"/>
          </a:xfrm>
          <a:custGeom>
            <a:avLst/>
            <a:gdLst/>
            <a:ahLst/>
            <a:cxnLst/>
            <a:rect l="l" t="t" r="r" b="b"/>
            <a:pathLst>
              <a:path w="174625" h="174625">
                <a:moveTo>
                  <a:pt x="0" y="174167"/>
                </a:moveTo>
                <a:lnTo>
                  <a:pt x="174167" y="174167"/>
                </a:lnTo>
                <a:lnTo>
                  <a:pt x="174167" y="0"/>
                </a:lnTo>
                <a:lnTo>
                  <a:pt x="0" y="0"/>
                </a:lnTo>
                <a:lnTo>
                  <a:pt x="0" y="174167"/>
                </a:lnTo>
                <a:close/>
              </a:path>
            </a:pathLst>
          </a:custGeom>
          <a:solidFill>
            <a:srgbClr val="EFAB00"/>
          </a:solidFill>
        </p:spPr>
        <p:txBody>
          <a:bodyPr wrap="square" lIns="0" tIns="0" rIns="0" bIns="0" rtlCol="0"/>
          <a:lstStyle/>
          <a:p>
            <a:endParaRPr/>
          </a:p>
        </p:txBody>
      </p:sp>
      <p:sp>
        <p:nvSpPr>
          <p:cNvPr id="29" name="bk object 29"/>
          <p:cNvSpPr/>
          <p:nvPr/>
        </p:nvSpPr>
        <p:spPr>
          <a:xfrm>
            <a:off x="818667" y="1170383"/>
            <a:ext cx="206276" cy="174625"/>
          </a:xfrm>
          <a:custGeom>
            <a:avLst/>
            <a:gdLst/>
            <a:ahLst/>
            <a:cxnLst/>
            <a:rect l="l" t="t" r="r" b="b"/>
            <a:pathLst>
              <a:path w="174625" h="174625">
                <a:moveTo>
                  <a:pt x="0" y="174167"/>
                </a:moveTo>
                <a:lnTo>
                  <a:pt x="174167" y="174167"/>
                </a:lnTo>
                <a:lnTo>
                  <a:pt x="174167" y="0"/>
                </a:lnTo>
                <a:lnTo>
                  <a:pt x="0" y="0"/>
                </a:lnTo>
                <a:lnTo>
                  <a:pt x="0" y="174167"/>
                </a:lnTo>
                <a:close/>
              </a:path>
            </a:pathLst>
          </a:custGeom>
          <a:ln w="12700">
            <a:solidFill>
              <a:srgbClr val="EFAB00"/>
            </a:solidFill>
          </a:ln>
        </p:spPr>
        <p:txBody>
          <a:bodyPr wrap="square" lIns="0" tIns="0" rIns="0" bIns="0" rtlCol="0"/>
          <a:lstStyle/>
          <a:p>
            <a:endParaRPr/>
          </a:p>
        </p:txBody>
      </p:sp>
      <p:sp>
        <p:nvSpPr>
          <p:cNvPr id="30" name="bk object 30"/>
          <p:cNvSpPr/>
          <p:nvPr/>
        </p:nvSpPr>
        <p:spPr>
          <a:xfrm>
            <a:off x="1286" y="1168908"/>
            <a:ext cx="10800600" cy="0"/>
          </a:xfrm>
          <a:custGeom>
            <a:avLst/>
            <a:gdLst/>
            <a:ahLst/>
            <a:cxnLst/>
            <a:rect l="l" t="t" r="r" b="b"/>
            <a:pathLst>
              <a:path w="9143365">
                <a:moveTo>
                  <a:pt x="0" y="0"/>
                </a:moveTo>
                <a:lnTo>
                  <a:pt x="9142911" y="0"/>
                </a:lnTo>
              </a:path>
            </a:pathLst>
          </a:custGeom>
          <a:ln w="12700">
            <a:solidFill>
              <a:srgbClr val="000000"/>
            </a:solidFill>
          </a:ln>
        </p:spPr>
        <p:txBody>
          <a:bodyPr wrap="square" lIns="0" tIns="0" rIns="0" bIns="0" rtlCol="0"/>
          <a:lstStyle/>
          <a:p>
            <a:endParaRPr/>
          </a:p>
        </p:txBody>
      </p:sp>
      <p:sp>
        <p:nvSpPr>
          <p:cNvPr id="31" name="bk object 31"/>
          <p:cNvSpPr/>
          <p:nvPr/>
        </p:nvSpPr>
        <p:spPr>
          <a:xfrm>
            <a:off x="814092" y="342138"/>
            <a:ext cx="0" cy="1417320"/>
          </a:xfrm>
          <a:custGeom>
            <a:avLst/>
            <a:gdLst/>
            <a:ahLst/>
            <a:cxnLst/>
            <a:rect l="l" t="t" r="r" b="b"/>
            <a:pathLst>
              <a:path h="1417320">
                <a:moveTo>
                  <a:pt x="0" y="0"/>
                </a:moveTo>
                <a:lnTo>
                  <a:pt x="0" y="1417320"/>
                </a:lnTo>
              </a:path>
            </a:pathLst>
          </a:custGeom>
          <a:ln w="12700">
            <a:solidFill>
              <a:srgbClr val="000000"/>
            </a:solidFill>
          </a:ln>
        </p:spPr>
        <p:txBody>
          <a:bodyPr wrap="square" lIns="0" tIns="0" rIns="0" bIns="0" rtlCol="0"/>
          <a:lstStyle/>
          <a:p>
            <a:endParaRPr/>
          </a:p>
        </p:txBody>
      </p:sp>
      <p:sp>
        <p:nvSpPr>
          <p:cNvPr id="2" name="Holder 2"/>
          <p:cNvSpPr>
            <a:spLocks noGrp="1"/>
          </p:cNvSpPr>
          <p:nvPr>
            <p:ph type="title"/>
          </p:nvPr>
        </p:nvSpPr>
        <p:spPr>
          <a:xfrm>
            <a:off x="1184306" y="619631"/>
            <a:ext cx="8432734" cy="276999"/>
          </a:xfrm>
          <a:prstGeom prst="rect">
            <a:avLst/>
          </a:prstGeom>
        </p:spPr>
        <p:txBody>
          <a:bodyPr wrap="square" lIns="0" tIns="0" rIns="0" bIns="0">
            <a:spAutoFit/>
          </a:bodyPr>
          <a:lstStyle>
            <a:lvl1pPr>
              <a:defRPr sz="1800" b="1" i="0">
                <a:solidFill>
                  <a:srgbClr val="CF132B"/>
                </a:solidFill>
                <a:latin typeface="Verdana"/>
                <a:cs typeface="Verdana"/>
              </a:defRPr>
            </a:lvl1pPr>
          </a:lstStyle>
          <a:p>
            <a:endParaRPr/>
          </a:p>
        </p:txBody>
      </p:sp>
      <p:sp>
        <p:nvSpPr>
          <p:cNvPr id="3" name="Holder 3"/>
          <p:cNvSpPr>
            <a:spLocks noGrp="1"/>
          </p:cNvSpPr>
          <p:nvPr>
            <p:ph type="body" idx="1"/>
          </p:nvPr>
        </p:nvSpPr>
        <p:spPr>
          <a:xfrm>
            <a:off x="310043" y="1794484"/>
            <a:ext cx="10181262" cy="200055"/>
          </a:xfrm>
          <a:prstGeom prst="rect">
            <a:avLst/>
          </a:prstGeom>
        </p:spPr>
        <p:txBody>
          <a:bodyPr wrap="square" lIns="0" tIns="0" rIns="0" bIns="0">
            <a:spAutoFit/>
          </a:bodyPr>
          <a:lstStyle>
            <a:lvl1pPr>
              <a:defRPr sz="1300" b="1" i="0">
                <a:solidFill>
                  <a:schemeClr val="hlink"/>
                </a:solidFill>
                <a:latin typeface="Verdana"/>
                <a:cs typeface="Verdana"/>
              </a:defRPr>
            </a:lvl1pPr>
          </a:lstStyle>
          <a:p>
            <a:endParaRPr/>
          </a:p>
        </p:txBody>
      </p:sp>
      <p:sp>
        <p:nvSpPr>
          <p:cNvPr id="4" name="Holder 4"/>
          <p:cNvSpPr>
            <a:spLocks noGrp="1"/>
          </p:cNvSpPr>
          <p:nvPr>
            <p:ph type="ftr" sz="quarter" idx="5"/>
          </p:nvPr>
        </p:nvSpPr>
        <p:spPr>
          <a:xfrm>
            <a:off x="137162" y="6691958"/>
            <a:ext cx="4243281" cy="139700"/>
          </a:xfrm>
          <a:prstGeom prst="rect">
            <a:avLst/>
          </a:prstGeom>
        </p:spPr>
        <p:txBody>
          <a:bodyPr wrap="square" lIns="0" tIns="0" rIns="0" bIns="0">
            <a:spAutoFit/>
          </a:bodyPr>
          <a:lstStyle>
            <a:lvl1pPr>
              <a:defRPr sz="900" b="0" i="0">
                <a:solidFill>
                  <a:srgbClr val="7E7E7E"/>
                </a:solidFill>
                <a:latin typeface="Verdana"/>
                <a:cs typeface="Verdana"/>
              </a:defRPr>
            </a:lvl1pPr>
          </a:lstStyle>
          <a:p>
            <a:pPr marL="12700">
              <a:lnSpc>
                <a:spcPct val="100000"/>
              </a:lnSpc>
            </a:pPr>
            <a:r>
              <a:rPr dirty="0">
                <a:latin typeface="Verdana"/>
                <a:cs typeface="Verdana"/>
              </a:rPr>
              <a:t>Zavkiddin Mirtoshev, Department of Physics, SS</a:t>
            </a:r>
            <a:r>
              <a:rPr spc="-10" dirty="0">
                <a:latin typeface="Verdana"/>
                <a:cs typeface="Verdana"/>
              </a:rPr>
              <a:t>U</a:t>
            </a:r>
            <a:r>
              <a:rPr dirty="0">
                <a:latin typeface="Verdana"/>
                <a:cs typeface="Verdana"/>
              </a:rPr>
              <a:t>, Uzbekistan</a:t>
            </a:r>
          </a:p>
        </p:txBody>
      </p:sp>
      <p:sp>
        <p:nvSpPr>
          <p:cNvPr id="5" name="Holder 5"/>
          <p:cNvSpPr>
            <a:spLocks noGrp="1"/>
          </p:cNvSpPr>
          <p:nvPr>
            <p:ph type="dt" sz="half" idx="6"/>
          </p:nvPr>
        </p:nvSpPr>
        <p:spPr>
          <a:xfrm>
            <a:off x="540067" y="6377941"/>
            <a:ext cx="2484311"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8/23/2024</a:t>
            </a:fld>
            <a:endParaRPr lang="en-US"/>
          </a:p>
        </p:txBody>
      </p:sp>
      <p:sp>
        <p:nvSpPr>
          <p:cNvPr id="6" name="Holder 6"/>
          <p:cNvSpPr>
            <a:spLocks noGrp="1"/>
          </p:cNvSpPr>
          <p:nvPr>
            <p:ph type="sldNum" sz="quarter" idx="7"/>
          </p:nvPr>
        </p:nvSpPr>
        <p:spPr>
          <a:xfrm>
            <a:off x="8960770" y="6677251"/>
            <a:ext cx="1667457" cy="139700"/>
          </a:xfrm>
          <a:prstGeom prst="rect">
            <a:avLst/>
          </a:prstGeom>
        </p:spPr>
        <p:txBody>
          <a:bodyPr wrap="square" lIns="0" tIns="0" rIns="0" bIns="0">
            <a:spAutoFit/>
          </a:bodyPr>
          <a:lstStyle>
            <a:lvl1pPr>
              <a:defRPr sz="900" b="0" i="0">
                <a:solidFill>
                  <a:srgbClr val="7E7E7E"/>
                </a:solidFill>
                <a:latin typeface="Verdana"/>
                <a:cs typeface="Verdana"/>
              </a:defRPr>
            </a:lvl1pPr>
          </a:lstStyle>
          <a:p>
            <a:pPr marL="69215">
              <a:lnSpc>
                <a:spcPct val="100000"/>
              </a:lnSpc>
            </a:pPr>
            <a:r>
              <a:rPr dirty="0">
                <a:latin typeface="Verdana"/>
                <a:cs typeface="Verdana"/>
              </a:rPr>
              <a:t>October</a:t>
            </a:r>
            <a:r>
              <a:rPr spc="-30" dirty="0">
                <a:latin typeface="Verdana"/>
                <a:cs typeface="Verdana"/>
              </a:rPr>
              <a:t> </a:t>
            </a:r>
            <a:r>
              <a:rPr dirty="0">
                <a:latin typeface="Verdana"/>
                <a:cs typeface="Verdana"/>
              </a:rPr>
              <a:t>24</a:t>
            </a:r>
            <a:r>
              <a:rPr spc="-5" dirty="0">
                <a:latin typeface="Verdana"/>
                <a:cs typeface="Verdana"/>
              </a:rPr>
              <a:t>,</a:t>
            </a:r>
            <a:r>
              <a:rPr spc="-20" dirty="0">
                <a:latin typeface="Verdana"/>
                <a:cs typeface="Verdana"/>
              </a:rPr>
              <a:t> </a:t>
            </a:r>
            <a:fld id="{81D60167-4931-47E6-BA6A-407CBD079E47}" type="slidenum">
              <a:rPr spc="-10" dirty="0">
                <a:latin typeface="Verdana"/>
                <a:cs typeface="Verdana"/>
              </a:rPr>
              <a:pPr marL="69215">
                <a:lnSpc>
                  <a:spcPct val="100000"/>
                </a:lnSpc>
              </a:pPr>
              <a:t>‹#›</a:t>
            </a:fld>
            <a:r>
              <a:rPr dirty="0">
                <a:latin typeface="Verdana"/>
                <a:cs typeface="Verdana"/>
              </a:rPr>
              <a:t> /11</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Word_Document7.docx"/><Relationship Id="rId3" Type="http://schemas.openxmlformats.org/officeDocument/2006/relationships/image" Target="../media/image22.emf"/><Relationship Id="rId7" Type="http://schemas.openxmlformats.org/officeDocument/2006/relationships/image" Target="../media/image24.emf"/><Relationship Id="rId2" Type="http://schemas.openxmlformats.org/officeDocument/2006/relationships/package" Target="../embeddings/Microsoft_Word_Document4.docx"/><Relationship Id="rId1" Type="http://schemas.openxmlformats.org/officeDocument/2006/relationships/slideLayout" Target="../slideLayouts/slideLayout2.xml"/><Relationship Id="rId6" Type="http://schemas.openxmlformats.org/officeDocument/2006/relationships/package" Target="../embeddings/Microsoft_Word_Document6.docx"/><Relationship Id="rId5" Type="http://schemas.openxmlformats.org/officeDocument/2006/relationships/image" Target="../media/image23.emf"/><Relationship Id="rId4" Type="http://schemas.openxmlformats.org/officeDocument/2006/relationships/package" Target="../embeddings/Microsoft_Word_Document5.docx"/><Relationship Id="rId9" Type="http://schemas.openxmlformats.org/officeDocument/2006/relationships/image" Target="../media/image25.emf"/></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Word_Document11.docx"/><Relationship Id="rId3" Type="http://schemas.openxmlformats.org/officeDocument/2006/relationships/image" Target="../media/image22.emf"/><Relationship Id="rId7" Type="http://schemas.openxmlformats.org/officeDocument/2006/relationships/image" Target="../media/image24.emf"/><Relationship Id="rId2" Type="http://schemas.openxmlformats.org/officeDocument/2006/relationships/package" Target="../embeddings/Microsoft_Word_Document8.docx"/><Relationship Id="rId1" Type="http://schemas.openxmlformats.org/officeDocument/2006/relationships/slideLayout" Target="../slideLayouts/slideLayout2.xml"/><Relationship Id="rId6" Type="http://schemas.openxmlformats.org/officeDocument/2006/relationships/package" Target="../embeddings/Microsoft_Word_Document10.docx"/><Relationship Id="rId5" Type="http://schemas.openxmlformats.org/officeDocument/2006/relationships/image" Target="../media/image23.emf"/><Relationship Id="rId4" Type="http://schemas.openxmlformats.org/officeDocument/2006/relationships/package" Target="../embeddings/Microsoft_Word_Document9.docx"/><Relationship Id="rId9" Type="http://schemas.openxmlformats.org/officeDocument/2006/relationships/image" Target="../media/image25.emf"/></Relationships>
</file>

<file path=ppt/slides/_rels/slide1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Layout" Target="../slideLayouts/slideLayout2.xml"/><Relationship Id="rId4" Type="http://schemas.openxmlformats.org/officeDocument/2006/relationships/image" Target="../media/image37.emf"/></Relationships>
</file>

<file path=ppt/slides/_rels/slide14.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Word_Document3.docx"/><Relationship Id="rId3" Type="http://schemas.openxmlformats.org/officeDocument/2006/relationships/image" Target="../media/image22.emf"/><Relationship Id="rId7" Type="http://schemas.openxmlformats.org/officeDocument/2006/relationships/image" Target="../media/image24.emf"/><Relationship Id="rId2" Type="http://schemas.openxmlformats.org/officeDocument/2006/relationships/package" Target="../embeddings/Microsoft_Word_Document.docx"/><Relationship Id="rId1" Type="http://schemas.openxmlformats.org/officeDocument/2006/relationships/slideLayout" Target="../slideLayouts/slideLayout2.xml"/><Relationship Id="rId6" Type="http://schemas.openxmlformats.org/officeDocument/2006/relationships/package" Target="../embeddings/Microsoft_Word_Document2.docx"/><Relationship Id="rId5" Type="http://schemas.openxmlformats.org/officeDocument/2006/relationships/image" Target="../media/image23.emf"/><Relationship Id="rId4" Type="http://schemas.openxmlformats.org/officeDocument/2006/relationships/package" Target="../embeddings/Microsoft_Word_Document1.docx"/><Relationship Id="rId9" Type="http://schemas.openxmlformats.org/officeDocument/2006/relationships/image" Target="../media/image25.emf"/></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object 16"/>
          <p:cNvSpPr/>
          <p:nvPr/>
        </p:nvSpPr>
        <p:spPr>
          <a:xfrm>
            <a:off x="-9987" y="6629401"/>
            <a:ext cx="10836000" cy="242669"/>
          </a:xfrm>
          <a:custGeom>
            <a:avLst/>
            <a:gdLst/>
            <a:ahLst/>
            <a:cxnLst/>
            <a:rect l="l" t="t" r="r" b="b"/>
            <a:pathLst>
              <a:path w="9138920" h="161925">
                <a:moveTo>
                  <a:pt x="9138711" y="0"/>
                </a:moveTo>
                <a:lnTo>
                  <a:pt x="0" y="0"/>
                </a:lnTo>
                <a:lnTo>
                  <a:pt x="0" y="161925"/>
                </a:lnTo>
                <a:lnTo>
                  <a:pt x="9138711" y="161925"/>
                </a:lnTo>
                <a:lnTo>
                  <a:pt x="9138711" y="0"/>
                </a:lnTo>
                <a:close/>
              </a:path>
            </a:pathLst>
          </a:custGeom>
          <a:solidFill>
            <a:srgbClr val="002563"/>
          </a:solidFill>
        </p:spPr>
        <p:txBody>
          <a:bodyPr wrap="square" lIns="0" tIns="0" rIns="0" bIns="0" rtlCol="0"/>
          <a:lstStyle/>
          <a:p>
            <a:endParaRPr/>
          </a:p>
        </p:txBody>
      </p:sp>
      <p:sp>
        <p:nvSpPr>
          <p:cNvPr id="17" name="object 17"/>
          <p:cNvSpPr txBox="1"/>
          <p:nvPr/>
        </p:nvSpPr>
        <p:spPr>
          <a:xfrm>
            <a:off x="2124075" y="2294464"/>
            <a:ext cx="7626373" cy="4252831"/>
          </a:xfrm>
          <a:prstGeom prst="rect">
            <a:avLst/>
          </a:prstGeom>
        </p:spPr>
        <p:txBody>
          <a:bodyPr vert="horz" wrap="square" lIns="0" tIns="0" rIns="0" bIns="0" rtlCol="0">
            <a:spAutoFit/>
          </a:bodyPr>
          <a:lstStyle/>
          <a:p>
            <a:pPr marL="12700" algn="ctr">
              <a:lnSpc>
                <a:spcPct val="100000"/>
              </a:lnSpc>
            </a:pPr>
            <a:r>
              <a:rPr lang="en-US" sz="2400" b="1" dirty="0">
                <a:solidFill>
                  <a:srgbClr val="CF132B"/>
                </a:solidFill>
                <a:latin typeface="Verdana"/>
                <a:cs typeface="Verdana"/>
              </a:rPr>
              <a:t>Solar</a:t>
            </a:r>
            <a:r>
              <a:rPr lang="en-US" sz="2400" b="1" spc="35" dirty="0">
                <a:solidFill>
                  <a:srgbClr val="CF132B"/>
                </a:solidFill>
                <a:latin typeface="Verdana"/>
                <a:cs typeface="Verdana"/>
              </a:rPr>
              <a:t> </a:t>
            </a:r>
            <a:r>
              <a:rPr lang="en-US" sz="2400" b="1" dirty="0">
                <a:solidFill>
                  <a:srgbClr val="CF132B"/>
                </a:solidFill>
                <a:latin typeface="Verdana"/>
                <a:cs typeface="Verdana"/>
              </a:rPr>
              <a:t>Cycle</a:t>
            </a:r>
            <a:r>
              <a:rPr lang="en-US" sz="2400" b="1" spc="35" dirty="0">
                <a:solidFill>
                  <a:srgbClr val="CF132B"/>
                </a:solidFill>
                <a:latin typeface="Verdana"/>
                <a:cs typeface="Verdana"/>
              </a:rPr>
              <a:t> </a:t>
            </a:r>
            <a:r>
              <a:rPr lang="en-US" sz="2400" b="1" dirty="0">
                <a:solidFill>
                  <a:srgbClr val="CF132B"/>
                </a:solidFill>
                <a:latin typeface="Verdana"/>
                <a:cs typeface="Verdana"/>
              </a:rPr>
              <a:t>Variation of Solar Wind and Coronal Mass Ejections</a:t>
            </a:r>
            <a:endParaRPr lang="en-US" sz="2400" dirty="0">
              <a:latin typeface="Verdana"/>
              <a:cs typeface="Verdana"/>
            </a:endParaRPr>
          </a:p>
          <a:p>
            <a:pPr algn="ctr">
              <a:lnSpc>
                <a:spcPct val="100000"/>
              </a:lnSpc>
              <a:spcBef>
                <a:spcPts val="33"/>
              </a:spcBef>
            </a:pPr>
            <a:endParaRPr lang="en-US" sz="3400" dirty="0">
              <a:latin typeface="Times New Roman"/>
              <a:cs typeface="Times New Roman"/>
            </a:endParaRPr>
          </a:p>
          <a:p>
            <a:pPr>
              <a:lnSpc>
                <a:spcPct val="100000"/>
              </a:lnSpc>
              <a:spcBef>
                <a:spcPts val="33"/>
              </a:spcBef>
            </a:pPr>
            <a:r>
              <a:rPr lang="en-US" sz="3400" dirty="0">
                <a:solidFill>
                  <a:srgbClr val="007986"/>
                </a:solidFill>
                <a:latin typeface="Times New Roman"/>
                <a:cs typeface="Times New Roman"/>
              </a:rPr>
              <a:t>                 </a:t>
            </a:r>
            <a:r>
              <a:rPr lang="en-US" sz="2400" dirty="0">
                <a:solidFill>
                  <a:srgbClr val="002060"/>
                </a:solidFill>
                <a:latin typeface="Verdana"/>
                <a:cs typeface="Verdana"/>
              </a:rPr>
              <a:t>Zavkiddin</a:t>
            </a:r>
            <a:r>
              <a:rPr lang="en-US" sz="2400" spc="-50" dirty="0">
                <a:solidFill>
                  <a:srgbClr val="002060"/>
                </a:solidFill>
                <a:latin typeface="Verdana"/>
                <a:cs typeface="Verdana"/>
              </a:rPr>
              <a:t> </a:t>
            </a:r>
            <a:r>
              <a:rPr lang="en-US" sz="2400" dirty="0">
                <a:solidFill>
                  <a:srgbClr val="002060"/>
                </a:solidFill>
                <a:latin typeface="Verdana"/>
                <a:cs typeface="Verdana"/>
              </a:rPr>
              <a:t>Mirtoshev</a:t>
            </a:r>
            <a:endParaRPr lang="en-US" sz="2400" dirty="0">
              <a:solidFill>
                <a:srgbClr val="002060"/>
              </a:solidFill>
              <a:latin typeface="Times New Roman"/>
              <a:cs typeface="Times New Roman"/>
            </a:endParaRPr>
          </a:p>
          <a:p>
            <a:pPr marL="22225">
              <a:lnSpc>
                <a:spcPct val="100000"/>
              </a:lnSpc>
              <a:spcAft>
                <a:spcPts val="600"/>
              </a:spcAft>
            </a:pPr>
            <a:endParaRPr lang="en-US" sz="1800" dirty="0">
              <a:solidFill>
                <a:srgbClr val="002060"/>
              </a:solidFill>
              <a:latin typeface="Verdana"/>
              <a:cs typeface="Verdana"/>
            </a:endParaRPr>
          </a:p>
          <a:p>
            <a:pPr marL="22225">
              <a:lnSpc>
                <a:spcPct val="100000"/>
              </a:lnSpc>
              <a:spcAft>
                <a:spcPts val="600"/>
              </a:spcAft>
            </a:pPr>
            <a:r>
              <a:rPr lang="en-US" dirty="0">
                <a:solidFill>
                  <a:srgbClr val="002060"/>
                </a:solidFill>
                <a:latin typeface="Verdana"/>
                <a:cs typeface="Verdana"/>
              </a:rPr>
              <a:t>    Institute of Engineering Physics, Samarkand State University</a:t>
            </a:r>
            <a:endParaRPr lang="en-US" sz="1800" dirty="0">
              <a:solidFill>
                <a:srgbClr val="002060"/>
              </a:solidFill>
              <a:latin typeface="Verdana"/>
              <a:cs typeface="Verdana"/>
            </a:endParaRPr>
          </a:p>
          <a:p>
            <a:pPr marL="22225">
              <a:lnSpc>
                <a:spcPct val="100000"/>
              </a:lnSpc>
            </a:pPr>
            <a:endParaRPr lang="en-US" sz="1800" dirty="0">
              <a:solidFill>
                <a:srgbClr val="007F7F"/>
              </a:solidFill>
              <a:latin typeface="Verdana"/>
              <a:cs typeface="Verdana"/>
            </a:endParaRPr>
          </a:p>
          <a:p>
            <a:pPr>
              <a:lnSpc>
                <a:spcPct val="100000"/>
              </a:lnSpc>
            </a:pPr>
            <a:endParaRPr sz="1800" dirty="0">
              <a:latin typeface="Times New Roman"/>
              <a:cs typeface="Times New Roman"/>
            </a:endParaRPr>
          </a:p>
          <a:p>
            <a:pPr marL="22225">
              <a:lnSpc>
                <a:spcPct val="100000"/>
              </a:lnSpc>
            </a:pPr>
            <a:endParaRPr lang="en-US" sz="1800" dirty="0">
              <a:solidFill>
                <a:srgbClr val="007986"/>
              </a:solidFill>
              <a:latin typeface="Verdana"/>
              <a:cs typeface="Verdana"/>
            </a:endParaRPr>
          </a:p>
          <a:p>
            <a:pPr marL="22225">
              <a:lnSpc>
                <a:spcPct val="150000"/>
              </a:lnSpc>
              <a:spcBef>
                <a:spcPts val="600"/>
              </a:spcBef>
            </a:pPr>
            <a:r>
              <a:rPr lang="en-US" dirty="0">
                <a:solidFill>
                  <a:srgbClr val="7F0000"/>
                </a:solidFill>
                <a:latin typeface="Verdana"/>
                <a:cs typeface="Verdana"/>
              </a:rPr>
              <a:t>                                  </a:t>
            </a:r>
          </a:p>
          <a:p>
            <a:pPr marL="22225">
              <a:lnSpc>
                <a:spcPct val="150000"/>
              </a:lnSpc>
              <a:spcBef>
                <a:spcPts val="600"/>
              </a:spcBef>
            </a:pPr>
            <a:r>
              <a:rPr lang="en-US" dirty="0">
                <a:solidFill>
                  <a:srgbClr val="7F0000"/>
                </a:solidFill>
                <a:latin typeface="Verdana"/>
                <a:cs typeface="Verdana"/>
              </a:rPr>
              <a:t>                          SAMARKAND, 2024</a:t>
            </a:r>
          </a:p>
        </p:txBody>
      </p:sp>
      <p:sp>
        <p:nvSpPr>
          <p:cNvPr id="19" name="object 19"/>
          <p:cNvSpPr txBox="1"/>
          <p:nvPr/>
        </p:nvSpPr>
        <p:spPr>
          <a:xfrm>
            <a:off x="2520329" y="838491"/>
            <a:ext cx="6027391" cy="269304"/>
          </a:xfrm>
          <a:prstGeom prst="rect">
            <a:avLst/>
          </a:prstGeom>
        </p:spPr>
        <p:txBody>
          <a:bodyPr vert="horz" wrap="square" lIns="0" tIns="0" rIns="0" bIns="0" rtlCol="0">
            <a:spAutoFit/>
          </a:bodyPr>
          <a:lstStyle/>
          <a:p>
            <a:pPr marL="12700">
              <a:lnSpc>
                <a:spcPts val="2110"/>
              </a:lnSpc>
            </a:pPr>
            <a:r>
              <a:rPr lang="en-US" sz="1800" b="1" dirty="0">
                <a:solidFill>
                  <a:srgbClr val="00007F"/>
                </a:solidFill>
                <a:latin typeface="Verdana"/>
                <a:cs typeface="Verdana"/>
              </a:rPr>
              <a:t>COSPAR CAPACITY BUILDING WORKSHOP</a:t>
            </a:r>
            <a:endParaRPr sz="1800" dirty="0">
              <a:latin typeface="Verdana"/>
              <a:cs typeface="Verdana"/>
            </a:endParaRPr>
          </a:p>
        </p:txBody>
      </p:sp>
      <p:sp>
        <p:nvSpPr>
          <p:cNvPr id="23" name="object 23"/>
          <p:cNvSpPr txBox="1">
            <a:spLocks noGrp="1"/>
          </p:cNvSpPr>
          <p:nvPr>
            <p:ph type="ftr" sz="quarter" idx="5"/>
          </p:nvPr>
        </p:nvSpPr>
        <p:spPr>
          <a:xfrm>
            <a:off x="67925" y="6691958"/>
            <a:ext cx="1387219" cy="138499"/>
          </a:xfrm>
          <a:prstGeom prst="rect">
            <a:avLst/>
          </a:prstGeom>
        </p:spPr>
        <p:txBody>
          <a:bodyPr vert="horz" wrap="square" lIns="0" tIns="0" rIns="0" bIns="0" rtlCol="0">
            <a:spAutoFit/>
          </a:bodyPr>
          <a:lstStyle/>
          <a:p>
            <a:pPr marL="12700">
              <a:lnSpc>
                <a:spcPct val="100000"/>
              </a:lnSpc>
            </a:pPr>
            <a:r>
              <a:rPr dirty="0" err="1">
                <a:latin typeface="Verdana"/>
                <a:cs typeface="Verdana"/>
              </a:rPr>
              <a:t>Z</a:t>
            </a:r>
            <a:r>
              <a:rPr lang="en-US" dirty="0" err="1">
                <a:latin typeface="Verdana"/>
                <a:cs typeface="Verdana"/>
              </a:rPr>
              <a:t>.</a:t>
            </a:r>
            <a:r>
              <a:rPr dirty="0" err="1">
                <a:latin typeface="Verdana"/>
                <a:cs typeface="Verdana"/>
              </a:rPr>
              <a:t>Mirtoshev</a:t>
            </a:r>
            <a:r>
              <a:rPr lang="en-US" dirty="0">
                <a:latin typeface="Verdana"/>
                <a:cs typeface="Verdana"/>
              </a:rPr>
              <a:t>, </a:t>
            </a:r>
            <a:r>
              <a:rPr lang="en-US" dirty="0" err="1">
                <a:latin typeface="Verdana"/>
                <a:cs typeface="Verdana"/>
              </a:rPr>
              <a:t>SamSU</a:t>
            </a:r>
            <a:endParaRPr dirty="0">
              <a:latin typeface="Verdana"/>
              <a:cs typeface="Verdana"/>
            </a:endParaRPr>
          </a:p>
        </p:txBody>
      </p:sp>
      <p:sp>
        <p:nvSpPr>
          <p:cNvPr id="24" name="object 24"/>
          <p:cNvSpPr txBox="1"/>
          <p:nvPr/>
        </p:nvSpPr>
        <p:spPr>
          <a:xfrm>
            <a:off x="9612905" y="6683290"/>
            <a:ext cx="1295400" cy="138499"/>
          </a:xfrm>
          <a:prstGeom prst="rect">
            <a:avLst/>
          </a:prstGeom>
        </p:spPr>
        <p:txBody>
          <a:bodyPr vert="horz" wrap="square" lIns="0" tIns="0" rIns="0" bIns="0" rtlCol="0">
            <a:spAutoFit/>
          </a:bodyPr>
          <a:lstStyle/>
          <a:p>
            <a:pPr marL="12700">
              <a:lnSpc>
                <a:spcPct val="100000"/>
              </a:lnSpc>
            </a:pPr>
            <a:r>
              <a:rPr lang="en-US" sz="900" spc="-15" dirty="0">
                <a:solidFill>
                  <a:srgbClr val="7E7E7E"/>
                </a:solidFill>
                <a:latin typeface="Verdana"/>
                <a:cs typeface="Verdana"/>
              </a:rPr>
              <a:t>23.08.2024  </a:t>
            </a:r>
            <a:r>
              <a:rPr sz="900" dirty="0">
                <a:solidFill>
                  <a:srgbClr val="7E7E7E"/>
                </a:solidFill>
                <a:latin typeface="Verdana"/>
                <a:cs typeface="Verdana"/>
              </a:rPr>
              <a:t>1/</a:t>
            </a:r>
            <a:r>
              <a:rPr lang="en-US" sz="900" spc="-5" dirty="0">
                <a:solidFill>
                  <a:srgbClr val="7E7E7E"/>
                </a:solidFill>
                <a:latin typeface="Verdana"/>
                <a:cs typeface="Verdana"/>
              </a:rPr>
              <a:t>16</a:t>
            </a:r>
            <a:endParaRPr sz="900" dirty="0">
              <a:latin typeface="Verdana"/>
              <a:cs typeface="Verdana"/>
            </a:endParaRPr>
          </a:p>
        </p:txBody>
      </p:sp>
      <p:sp>
        <p:nvSpPr>
          <p:cNvPr id="47" name="object 2"/>
          <p:cNvSpPr/>
          <p:nvPr/>
        </p:nvSpPr>
        <p:spPr>
          <a:xfrm>
            <a:off x="1345311" y="1365758"/>
            <a:ext cx="942975" cy="942975"/>
          </a:xfrm>
          <a:custGeom>
            <a:avLst/>
            <a:gdLst/>
            <a:ahLst/>
            <a:cxnLst/>
            <a:rect l="l" t="t" r="r" b="b"/>
            <a:pathLst>
              <a:path w="942975" h="942975">
                <a:moveTo>
                  <a:pt x="0" y="471424"/>
                </a:moveTo>
                <a:lnTo>
                  <a:pt x="1562" y="432761"/>
                </a:lnTo>
                <a:lnTo>
                  <a:pt x="13701" y="358138"/>
                </a:lnTo>
                <a:lnTo>
                  <a:pt x="37048" y="287928"/>
                </a:lnTo>
                <a:lnTo>
                  <a:pt x="70632" y="223102"/>
                </a:lnTo>
                <a:lnTo>
                  <a:pt x="113483" y="164630"/>
                </a:lnTo>
                <a:lnTo>
                  <a:pt x="164630" y="113483"/>
                </a:lnTo>
                <a:lnTo>
                  <a:pt x="223102" y="70632"/>
                </a:lnTo>
                <a:lnTo>
                  <a:pt x="287928" y="37048"/>
                </a:lnTo>
                <a:lnTo>
                  <a:pt x="358138" y="13701"/>
                </a:lnTo>
                <a:lnTo>
                  <a:pt x="432761" y="1562"/>
                </a:lnTo>
                <a:lnTo>
                  <a:pt x="471423" y="0"/>
                </a:lnTo>
                <a:lnTo>
                  <a:pt x="510104" y="1562"/>
                </a:lnTo>
                <a:lnTo>
                  <a:pt x="547923" y="6170"/>
                </a:lnTo>
                <a:lnTo>
                  <a:pt x="620488" y="24034"/>
                </a:lnTo>
                <a:lnTo>
                  <a:pt x="688149" y="52621"/>
                </a:lnTo>
                <a:lnTo>
                  <a:pt x="749936" y="90960"/>
                </a:lnTo>
                <a:lnTo>
                  <a:pt x="804878" y="138080"/>
                </a:lnTo>
                <a:lnTo>
                  <a:pt x="852006" y="193011"/>
                </a:lnTo>
                <a:lnTo>
                  <a:pt x="890350" y="254782"/>
                </a:lnTo>
                <a:lnTo>
                  <a:pt x="918939" y="322421"/>
                </a:lnTo>
                <a:lnTo>
                  <a:pt x="936804" y="394959"/>
                </a:lnTo>
                <a:lnTo>
                  <a:pt x="942975" y="471424"/>
                </a:lnTo>
                <a:lnTo>
                  <a:pt x="941412" y="510087"/>
                </a:lnTo>
                <a:lnTo>
                  <a:pt x="936804" y="547892"/>
                </a:lnTo>
                <a:lnTo>
                  <a:pt x="918939" y="620439"/>
                </a:lnTo>
                <a:lnTo>
                  <a:pt x="890350" y="688093"/>
                </a:lnTo>
                <a:lnTo>
                  <a:pt x="852006" y="749881"/>
                </a:lnTo>
                <a:lnTo>
                  <a:pt x="804878" y="804830"/>
                </a:lnTo>
                <a:lnTo>
                  <a:pt x="749936" y="851969"/>
                </a:lnTo>
                <a:lnTo>
                  <a:pt x="688149" y="890326"/>
                </a:lnTo>
                <a:lnTo>
                  <a:pt x="620488" y="918927"/>
                </a:lnTo>
                <a:lnTo>
                  <a:pt x="547923" y="936801"/>
                </a:lnTo>
                <a:lnTo>
                  <a:pt x="471423" y="942975"/>
                </a:lnTo>
                <a:lnTo>
                  <a:pt x="432761" y="941411"/>
                </a:lnTo>
                <a:lnTo>
                  <a:pt x="394959" y="936801"/>
                </a:lnTo>
                <a:lnTo>
                  <a:pt x="322421" y="918927"/>
                </a:lnTo>
                <a:lnTo>
                  <a:pt x="254782" y="890326"/>
                </a:lnTo>
                <a:lnTo>
                  <a:pt x="193011" y="851969"/>
                </a:lnTo>
                <a:lnTo>
                  <a:pt x="138080" y="804830"/>
                </a:lnTo>
                <a:lnTo>
                  <a:pt x="90960" y="749881"/>
                </a:lnTo>
                <a:lnTo>
                  <a:pt x="52621" y="688093"/>
                </a:lnTo>
                <a:lnTo>
                  <a:pt x="24034" y="620439"/>
                </a:lnTo>
                <a:lnTo>
                  <a:pt x="6170" y="547892"/>
                </a:lnTo>
                <a:lnTo>
                  <a:pt x="0" y="471424"/>
                </a:lnTo>
                <a:close/>
              </a:path>
            </a:pathLst>
          </a:custGeom>
          <a:ln w="12700">
            <a:solidFill>
              <a:srgbClr val="002563"/>
            </a:solidFill>
          </a:ln>
        </p:spPr>
        <p:txBody>
          <a:bodyPr wrap="square" lIns="0" tIns="0" rIns="0" bIns="0" rtlCol="0"/>
          <a:lstStyle/>
          <a:p>
            <a:endParaRPr/>
          </a:p>
        </p:txBody>
      </p:sp>
      <p:sp>
        <p:nvSpPr>
          <p:cNvPr id="48" name="object 3"/>
          <p:cNvSpPr/>
          <p:nvPr/>
        </p:nvSpPr>
        <p:spPr>
          <a:xfrm>
            <a:off x="1826005" y="1845945"/>
            <a:ext cx="482600" cy="482600"/>
          </a:xfrm>
          <a:custGeom>
            <a:avLst/>
            <a:gdLst/>
            <a:ahLst/>
            <a:cxnLst/>
            <a:rect l="l" t="t" r="r" b="b"/>
            <a:pathLst>
              <a:path w="482600" h="482600">
                <a:moveTo>
                  <a:pt x="0" y="482600"/>
                </a:moveTo>
                <a:lnTo>
                  <a:pt x="482600" y="482600"/>
                </a:lnTo>
                <a:lnTo>
                  <a:pt x="482600" y="0"/>
                </a:lnTo>
                <a:lnTo>
                  <a:pt x="0" y="0"/>
                </a:lnTo>
                <a:lnTo>
                  <a:pt x="0" y="482600"/>
                </a:lnTo>
                <a:close/>
              </a:path>
            </a:pathLst>
          </a:custGeom>
          <a:solidFill>
            <a:srgbClr val="FFFFFF"/>
          </a:solidFill>
        </p:spPr>
        <p:txBody>
          <a:bodyPr wrap="square" lIns="0" tIns="0" rIns="0" bIns="0" rtlCol="0"/>
          <a:lstStyle/>
          <a:p>
            <a:endParaRPr/>
          </a:p>
        </p:txBody>
      </p:sp>
      <p:sp>
        <p:nvSpPr>
          <p:cNvPr id="49" name="object 4"/>
          <p:cNvSpPr/>
          <p:nvPr/>
        </p:nvSpPr>
        <p:spPr>
          <a:xfrm>
            <a:off x="1825879" y="1655648"/>
            <a:ext cx="174625" cy="174625"/>
          </a:xfrm>
          <a:custGeom>
            <a:avLst/>
            <a:gdLst/>
            <a:ahLst/>
            <a:cxnLst/>
            <a:rect l="l" t="t" r="r" b="b"/>
            <a:pathLst>
              <a:path w="174625" h="174625">
                <a:moveTo>
                  <a:pt x="0" y="174167"/>
                </a:moveTo>
                <a:lnTo>
                  <a:pt x="174167" y="174167"/>
                </a:lnTo>
                <a:lnTo>
                  <a:pt x="174167" y="0"/>
                </a:lnTo>
                <a:lnTo>
                  <a:pt x="0" y="0"/>
                </a:lnTo>
                <a:lnTo>
                  <a:pt x="0" y="174167"/>
                </a:lnTo>
                <a:close/>
              </a:path>
            </a:pathLst>
          </a:custGeom>
          <a:solidFill>
            <a:srgbClr val="007986"/>
          </a:solidFill>
        </p:spPr>
        <p:txBody>
          <a:bodyPr wrap="square" lIns="0" tIns="0" rIns="0" bIns="0" rtlCol="0"/>
          <a:lstStyle/>
          <a:p>
            <a:endParaRPr/>
          </a:p>
        </p:txBody>
      </p:sp>
      <p:sp>
        <p:nvSpPr>
          <p:cNvPr id="50" name="object 5"/>
          <p:cNvSpPr/>
          <p:nvPr/>
        </p:nvSpPr>
        <p:spPr>
          <a:xfrm>
            <a:off x="1825879" y="1655648"/>
            <a:ext cx="174625" cy="174625"/>
          </a:xfrm>
          <a:custGeom>
            <a:avLst/>
            <a:gdLst/>
            <a:ahLst/>
            <a:cxnLst/>
            <a:rect l="l" t="t" r="r" b="b"/>
            <a:pathLst>
              <a:path w="174625" h="174625">
                <a:moveTo>
                  <a:pt x="0" y="174167"/>
                </a:moveTo>
                <a:lnTo>
                  <a:pt x="174167" y="174167"/>
                </a:lnTo>
                <a:lnTo>
                  <a:pt x="174167" y="0"/>
                </a:lnTo>
                <a:lnTo>
                  <a:pt x="0" y="0"/>
                </a:lnTo>
                <a:lnTo>
                  <a:pt x="0" y="174167"/>
                </a:lnTo>
                <a:close/>
              </a:path>
            </a:pathLst>
          </a:custGeom>
          <a:ln w="12700">
            <a:solidFill>
              <a:srgbClr val="007986"/>
            </a:solidFill>
          </a:ln>
        </p:spPr>
        <p:txBody>
          <a:bodyPr wrap="square" lIns="0" tIns="0" rIns="0" bIns="0" rtlCol="0"/>
          <a:lstStyle/>
          <a:p>
            <a:endParaRPr/>
          </a:p>
        </p:txBody>
      </p:sp>
      <p:sp>
        <p:nvSpPr>
          <p:cNvPr id="51" name="object 6"/>
          <p:cNvSpPr/>
          <p:nvPr/>
        </p:nvSpPr>
        <p:spPr>
          <a:xfrm>
            <a:off x="1643888" y="1655648"/>
            <a:ext cx="174625" cy="174625"/>
          </a:xfrm>
          <a:custGeom>
            <a:avLst/>
            <a:gdLst/>
            <a:ahLst/>
            <a:cxnLst/>
            <a:rect l="l" t="t" r="r" b="b"/>
            <a:pathLst>
              <a:path w="174625" h="174625">
                <a:moveTo>
                  <a:pt x="0" y="174167"/>
                </a:moveTo>
                <a:lnTo>
                  <a:pt x="174167" y="174167"/>
                </a:lnTo>
                <a:lnTo>
                  <a:pt x="174167" y="0"/>
                </a:lnTo>
                <a:lnTo>
                  <a:pt x="0" y="0"/>
                </a:lnTo>
                <a:lnTo>
                  <a:pt x="0" y="174167"/>
                </a:lnTo>
                <a:close/>
              </a:path>
            </a:pathLst>
          </a:custGeom>
          <a:solidFill>
            <a:srgbClr val="A1AC00"/>
          </a:solidFill>
        </p:spPr>
        <p:txBody>
          <a:bodyPr wrap="square" lIns="0" tIns="0" rIns="0" bIns="0" rtlCol="0"/>
          <a:lstStyle/>
          <a:p>
            <a:endParaRPr/>
          </a:p>
        </p:txBody>
      </p:sp>
      <p:sp>
        <p:nvSpPr>
          <p:cNvPr id="52" name="object 7"/>
          <p:cNvSpPr/>
          <p:nvPr/>
        </p:nvSpPr>
        <p:spPr>
          <a:xfrm>
            <a:off x="1643888" y="1655648"/>
            <a:ext cx="174625" cy="174625"/>
          </a:xfrm>
          <a:custGeom>
            <a:avLst/>
            <a:gdLst/>
            <a:ahLst/>
            <a:cxnLst/>
            <a:rect l="l" t="t" r="r" b="b"/>
            <a:pathLst>
              <a:path w="174625" h="174625">
                <a:moveTo>
                  <a:pt x="0" y="174167"/>
                </a:moveTo>
                <a:lnTo>
                  <a:pt x="174167" y="174167"/>
                </a:lnTo>
                <a:lnTo>
                  <a:pt x="174167" y="0"/>
                </a:lnTo>
                <a:lnTo>
                  <a:pt x="0" y="0"/>
                </a:lnTo>
                <a:lnTo>
                  <a:pt x="0" y="174167"/>
                </a:lnTo>
                <a:close/>
              </a:path>
            </a:pathLst>
          </a:custGeom>
          <a:ln w="12700">
            <a:solidFill>
              <a:srgbClr val="A1AC00"/>
            </a:solidFill>
          </a:ln>
        </p:spPr>
        <p:txBody>
          <a:bodyPr wrap="square" lIns="0" tIns="0" rIns="0" bIns="0" rtlCol="0"/>
          <a:lstStyle/>
          <a:p>
            <a:endParaRPr/>
          </a:p>
        </p:txBody>
      </p:sp>
      <p:sp>
        <p:nvSpPr>
          <p:cNvPr id="53" name="object 8"/>
          <p:cNvSpPr/>
          <p:nvPr/>
        </p:nvSpPr>
        <p:spPr>
          <a:xfrm>
            <a:off x="1643888" y="1847545"/>
            <a:ext cx="174625" cy="174625"/>
          </a:xfrm>
          <a:custGeom>
            <a:avLst/>
            <a:gdLst/>
            <a:ahLst/>
            <a:cxnLst/>
            <a:rect l="l" t="t" r="r" b="b"/>
            <a:pathLst>
              <a:path w="174625" h="174625">
                <a:moveTo>
                  <a:pt x="0" y="174167"/>
                </a:moveTo>
                <a:lnTo>
                  <a:pt x="174167" y="174167"/>
                </a:lnTo>
                <a:lnTo>
                  <a:pt x="174167" y="0"/>
                </a:lnTo>
                <a:lnTo>
                  <a:pt x="0" y="0"/>
                </a:lnTo>
                <a:lnTo>
                  <a:pt x="0" y="174167"/>
                </a:lnTo>
                <a:close/>
              </a:path>
            </a:pathLst>
          </a:custGeom>
          <a:solidFill>
            <a:srgbClr val="CF132B"/>
          </a:solidFill>
        </p:spPr>
        <p:txBody>
          <a:bodyPr wrap="square" lIns="0" tIns="0" rIns="0" bIns="0" rtlCol="0"/>
          <a:lstStyle/>
          <a:p>
            <a:endParaRPr/>
          </a:p>
        </p:txBody>
      </p:sp>
      <p:sp>
        <p:nvSpPr>
          <p:cNvPr id="54" name="object 9"/>
          <p:cNvSpPr/>
          <p:nvPr/>
        </p:nvSpPr>
        <p:spPr>
          <a:xfrm>
            <a:off x="1643888" y="1847545"/>
            <a:ext cx="174625" cy="174625"/>
          </a:xfrm>
          <a:custGeom>
            <a:avLst/>
            <a:gdLst/>
            <a:ahLst/>
            <a:cxnLst/>
            <a:rect l="l" t="t" r="r" b="b"/>
            <a:pathLst>
              <a:path w="174625" h="174625">
                <a:moveTo>
                  <a:pt x="0" y="174167"/>
                </a:moveTo>
                <a:lnTo>
                  <a:pt x="174167" y="174167"/>
                </a:lnTo>
                <a:lnTo>
                  <a:pt x="174167" y="0"/>
                </a:lnTo>
                <a:lnTo>
                  <a:pt x="0" y="0"/>
                </a:lnTo>
                <a:lnTo>
                  <a:pt x="0" y="174167"/>
                </a:lnTo>
                <a:close/>
              </a:path>
            </a:pathLst>
          </a:custGeom>
          <a:ln w="12700">
            <a:solidFill>
              <a:srgbClr val="CF132B"/>
            </a:solidFill>
          </a:ln>
        </p:spPr>
        <p:txBody>
          <a:bodyPr wrap="square" lIns="0" tIns="0" rIns="0" bIns="0" rtlCol="0"/>
          <a:lstStyle/>
          <a:p>
            <a:endParaRPr/>
          </a:p>
        </p:txBody>
      </p:sp>
      <p:sp>
        <p:nvSpPr>
          <p:cNvPr id="55" name="object 10"/>
          <p:cNvSpPr/>
          <p:nvPr/>
        </p:nvSpPr>
        <p:spPr>
          <a:xfrm>
            <a:off x="1825879" y="1847545"/>
            <a:ext cx="174625" cy="174625"/>
          </a:xfrm>
          <a:custGeom>
            <a:avLst/>
            <a:gdLst/>
            <a:ahLst/>
            <a:cxnLst/>
            <a:rect l="l" t="t" r="r" b="b"/>
            <a:pathLst>
              <a:path w="174625" h="174625">
                <a:moveTo>
                  <a:pt x="0" y="174167"/>
                </a:moveTo>
                <a:lnTo>
                  <a:pt x="174167" y="174167"/>
                </a:lnTo>
                <a:lnTo>
                  <a:pt x="174167" y="0"/>
                </a:lnTo>
                <a:lnTo>
                  <a:pt x="0" y="0"/>
                </a:lnTo>
                <a:lnTo>
                  <a:pt x="0" y="174167"/>
                </a:lnTo>
                <a:close/>
              </a:path>
            </a:pathLst>
          </a:custGeom>
          <a:solidFill>
            <a:srgbClr val="EFAB00"/>
          </a:solidFill>
        </p:spPr>
        <p:txBody>
          <a:bodyPr wrap="square" lIns="0" tIns="0" rIns="0" bIns="0" rtlCol="0"/>
          <a:lstStyle/>
          <a:p>
            <a:endParaRPr/>
          </a:p>
        </p:txBody>
      </p:sp>
      <p:sp>
        <p:nvSpPr>
          <p:cNvPr id="56" name="object 11"/>
          <p:cNvSpPr/>
          <p:nvPr/>
        </p:nvSpPr>
        <p:spPr>
          <a:xfrm>
            <a:off x="1825879" y="1847545"/>
            <a:ext cx="174625" cy="174625"/>
          </a:xfrm>
          <a:custGeom>
            <a:avLst/>
            <a:gdLst/>
            <a:ahLst/>
            <a:cxnLst/>
            <a:rect l="l" t="t" r="r" b="b"/>
            <a:pathLst>
              <a:path w="174625" h="174625">
                <a:moveTo>
                  <a:pt x="0" y="174167"/>
                </a:moveTo>
                <a:lnTo>
                  <a:pt x="174167" y="174167"/>
                </a:lnTo>
                <a:lnTo>
                  <a:pt x="174167" y="0"/>
                </a:lnTo>
                <a:lnTo>
                  <a:pt x="0" y="0"/>
                </a:lnTo>
                <a:lnTo>
                  <a:pt x="0" y="174167"/>
                </a:lnTo>
                <a:close/>
              </a:path>
            </a:pathLst>
          </a:custGeom>
          <a:ln w="12700">
            <a:solidFill>
              <a:srgbClr val="EFAB00"/>
            </a:solidFill>
          </a:ln>
        </p:spPr>
        <p:txBody>
          <a:bodyPr wrap="square" lIns="0" tIns="0" rIns="0" bIns="0" rtlCol="0"/>
          <a:lstStyle/>
          <a:p>
            <a:endParaRPr/>
          </a:p>
        </p:txBody>
      </p:sp>
      <p:sp>
        <p:nvSpPr>
          <p:cNvPr id="57" name="object 12"/>
          <p:cNvSpPr/>
          <p:nvPr/>
        </p:nvSpPr>
        <p:spPr>
          <a:xfrm>
            <a:off x="2004314" y="1844700"/>
            <a:ext cx="8820000" cy="59690"/>
          </a:xfrm>
          <a:custGeom>
            <a:avLst/>
            <a:gdLst/>
            <a:ahLst/>
            <a:cxnLst/>
            <a:rect l="l" t="t" r="r" b="b"/>
            <a:pathLst>
              <a:path w="7139940" h="59689">
                <a:moveTo>
                  <a:pt x="0" y="59410"/>
                </a:moveTo>
                <a:lnTo>
                  <a:pt x="7139685" y="59410"/>
                </a:lnTo>
                <a:lnTo>
                  <a:pt x="7139686" y="0"/>
                </a:lnTo>
                <a:lnTo>
                  <a:pt x="0" y="0"/>
                </a:lnTo>
                <a:lnTo>
                  <a:pt x="0" y="59410"/>
                </a:lnTo>
              </a:path>
            </a:pathLst>
          </a:custGeom>
          <a:solidFill>
            <a:srgbClr val="007986"/>
          </a:solidFill>
        </p:spPr>
        <p:txBody>
          <a:bodyPr wrap="square" lIns="0" tIns="0" rIns="0" bIns="0" rtlCol="0"/>
          <a:lstStyle/>
          <a:p>
            <a:endParaRPr/>
          </a:p>
        </p:txBody>
      </p:sp>
      <p:sp>
        <p:nvSpPr>
          <p:cNvPr id="58" name="object 13"/>
          <p:cNvSpPr/>
          <p:nvPr/>
        </p:nvSpPr>
        <p:spPr>
          <a:xfrm>
            <a:off x="1817751" y="4399788"/>
            <a:ext cx="238125" cy="0"/>
          </a:xfrm>
          <a:custGeom>
            <a:avLst/>
            <a:gdLst/>
            <a:ahLst/>
            <a:cxnLst/>
            <a:rect l="l" t="t" r="r" b="b"/>
            <a:pathLst>
              <a:path w="238125">
                <a:moveTo>
                  <a:pt x="0" y="0"/>
                </a:moveTo>
                <a:lnTo>
                  <a:pt x="237744" y="0"/>
                </a:lnTo>
              </a:path>
            </a:pathLst>
          </a:custGeom>
          <a:ln w="12700">
            <a:solidFill>
              <a:srgbClr val="000000"/>
            </a:solidFill>
          </a:ln>
        </p:spPr>
        <p:txBody>
          <a:bodyPr wrap="square" lIns="0" tIns="0" rIns="0" bIns="0" rtlCol="0"/>
          <a:lstStyle/>
          <a:p>
            <a:endParaRPr/>
          </a:p>
        </p:txBody>
      </p:sp>
      <p:sp>
        <p:nvSpPr>
          <p:cNvPr id="59" name="object 14"/>
          <p:cNvSpPr/>
          <p:nvPr/>
        </p:nvSpPr>
        <p:spPr>
          <a:xfrm flipV="1">
            <a:off x="456234" y="1791970"/>
            <a:ext cx="10345116" cy="45719"/>
          </a:xfrm>
          <a:custGeom>
            <a:avLst/>
            <a:gdLst/>
            <a:ahLst/>
            <a:cxnLst/>
            <a:rect l="l" t="t" r="r" b="b"/>
            <a:pathLst>
              <a:path w="8686800">
                <a:moveTo>
                  <a:pt x="0" y="0"/>
                </a:moveTo>
                <a:lnTo>
                  <a:pt x="8686749" y="0"/>
                </a:lnTo>
              </a:path>
            </a:pathLst>
          </a:custGeom>
          <a:ln w="12700">
            <a:solidFill>
              <a:srgbClr val="000000"/>
            </a:solidFill>
          </a:ln>
        </p:spPr>
        <p:txBody>
          <a:bodyPr wrap="square" lIns="0" tIns="0" rIns="0" bIns="0" rtlCol="0"/>
          <a:lstStyle/>
          <a:p>
            <a:endParaRPr/>
          </a:p>
        </p:txBody>
      </p:sp>
      <p:sp>
        <p:nvSpPr>
          <p:cNvPr id="60" name="object 15"/>
          <p:cNvSpPr/>
          <p:nvPr/>
        </p:nvSpPr>
        <p:spPr>
          <a:xfrm>
            <a:off x="1821942" y="469137"/>
            <a:ext cx="0" cy="3931920"/>
          </a:xfrm>
          <a:custGeom>
            <a:avLst/>
            <a:gdLst/>
            <a:ahLst/>
            <a:cxnLst/>
            <a:rect l="l" t="t" r="r" b="b"/>
            <a:pathLst>
              <a:path h="3931920">
                <a:moveTo>
                  <a:pt x="0" y="0"/>
                </a:moveTo>
                <a:lnTo>
                  <a:pt x="0" y="3931920"/>
                </a:lnTo>
              </a:path>
            </a:pathLst>
          </a:custGeom>
          <a:ln w="12700">
            <a:solidFill>
              <a:srgbClr val="000000"/>
            </a:solidFill>
          </a:ln>
        </p:spPr>
        <p:txBody>
          <a:bodyPr wrap="square" lIns="0" tIns="0" rIns="0" bIns="0" rtlCol="0"/>
          <a:lstStyle/>
          <a:p>
            <a:endParaRPr/>
          </a:p>
        </p:txBody>
      </p:sp>
      <p:pic>
        <p:nvPicPr>
          <p:cNvPr id="3" name="Picture 2">
            <a:extLst>
              <a:ext uri="{FF2B5EF4-FFF2-40B4-BE49-F238E27FC236}">
                <a16:creationId xmlns:a16="http://schemas.microsoft.com/office/drawing/2014/main" id="{B814EB25-0162-445B-1782-E2E69B4984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5383" y="310705"/>
            <a:ext cx="2756639" cy="1324876"/>
          </a:xfrm>
          <a:prstGeom prst="rect">
            <a:avLst/>
          </a:prstGeom>
        </p:spPr>
      </p:pic>
      <p:pic>
        <p:nvPicPr>
          <p:cNvPr id="5" name="Picture 4">
            <a:extLst>
              <a:ext uri="{FF2B5EF4-FFF2-40B4-BE49-F238E27FC236}">
                <a16:creationId xmlns:a16="http://schemas.microsoft.com/office/drawing/2014/main" id="{979B04EF-2575-3505-0F61-6B29E41E22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154" y="4661816"/>
            <a:ext cx="1549725" cy="1549725"/>
          </a:xfrm>
          <a:prstGeom prst="rect">
            <a:avLst/>
          </a:prstGeom>
        </p:spPr>
      </p:pic>
      <p:sp>
        <p:nvSpPr>
          <p:cNvPr id="6" name="object 24">
            <a:extLst>
              <a:ext uri="{FF2B5EF4-FFF2-40B4-BE49-F238E27FC236}">
                <a16:creationId xmlns:a16="http://schemas.microsoft.com/office/drawing/2014/main" id="{938026ED-F144-0F37-C9E8-C6B9BD0DFD6C}"/>
              </a:ext>
            </a:extLst>
          </p:cNvPr>
          <p:cNvSpPr txBox="1"/>
          <p:nvPr/>
        </p:nvSpPr>
        <p:spPr>
          <a:xfrm>
            <a:off x="4600575" y="6681485"/>
            <a:ext cx="1866900" cy="138499"/>
          </a:xfrm>
          <a:prstGeom prst="rect">
            <a:avLst/>
          </a:prstGeom>
        </p:spPr>
        <p:txBody>
          <a:bodyPr vert="horz" wrap="square" lIns="0" tIns="0" rIns="0" bIns="0" rtlCol="0">
            <a:spAutoFit/>
          </a:bodyPr>
          <a:lstStyle/>
          <a:p>
            <a:pPr marL="12700" algn="ctr">
              <a:lnSpc>
                <a:spcPct val="100000"/>
              </a:lnSpc>
            </a:pPr>
            <a:r>
              <a:rPr lang="en-US" sz="900" spc="-15" dirty="0">
                <a:solidFill>
                  <a:srgbClr val="7E7E7E"/>
                </a:solidFill>
                <a:latin typeface="Verdana"/>
                <a:cs typeface="Verdana"/>
              </a:rPr>
              <a:t>COSPAR CBW, Samarkand</a:t>
            </a:r>
            <a:endParaRPr sz="900" dirty="0">
              <a:latin typeface="Verdana"/>
              <a:cs typeface="Verdan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50180" name="Rectangle 4"/>
          <p:cNvSpPr>
            <a:spLocks noChangeArrowheads="1"/>
          </p:cNvSpPr>
          <p:nvPr/>
        </p:nvSpPr>
        <p:spPr bwMode="auto">
          <a:xfrm>
            <a:off x="0" y="104775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50185" name="Rectangle 9"/>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50186" name="Rectangle 10"/>
          <p:cNvSpPr>
            <a:spLocks noChangeArrowheads="1"/>
          </p:cNvSpPr>
          <p:nvPr/>
        </p:nvSpPr>
        <p:spPr bwMode="auto">
          <a:xfrm>
            <a:off x="0" y="104775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50187" name="Rectangle 11"/>
          <p:cNvSpPr>
            <a:spLocks noChangeArrowheads="1"/>
          </p:cNvSpPr>
          <p:nvPr/>
        </p:nvSpPr>
        <p:spPr bwMode="auto">
          <a:xfrm>
            <a:off x="0" y="148590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50188" name="Rectangle 12"/>
          <p:cNvSpPr>
            <a:spLocks noChangeArrowheads="1"/>
          </p:cNvSpPr>
          <p:nvPr/>
        </p:nvSpPr>
        <p:spPr bwMode="auto">
          <a:xfrm>
            <a:off x="0" y="192405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50189" name="Rectangle 13"/>
          <p:cNvSpPr>
            <a:spLocks noChangeArrowheads="1"/>
          </p:cNvSpPr>
          <p:nvPr/>
        </p:nvSpPr>
        <p:spPr bwMode="auto">
          <a:xfrm>
            <a:off x="0" y="236220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graphicFrame>
        <p:nvGraphicFramePr>
          <p:cNvPr id="11" name="Table 10"/>
          <p:cNvGraphicFramePr>
            <a:graphicFrameLocks noGrp="1"/>
          </p:cNvGraphicFramePr>
          <p:nvPr/>
        </p:nvGraphicFramePr>
        <p:xfrm>
          <a:off x="540069" y="58063"/>
          <a:ext cx="9811224" cy="4985648"/>
        </p:xfrm>
        <a:graphic>
          <a:graphicData uri="http://schemas.openxmlformats.org/drawingml/2006/table">
            <a:tbl>
              <a:tblPr/>
              <a:tblGrid>
                <a:gridCol w="2619900">
                  <a:extLst>
                    <a:ext uri="{9D8B030D-6E8A-4147-A177-3AD203B41FA5}">
                      <a16:colId xmlns:a16="http://schemas.microsoft.com/office/drawing/2014/main" val="20000"/>
                    </a:ext>
                  </a:extLst>
                </a:gridCol>
                <a:gridCol w="1683371">
                  <a:extLst>
                    <a:ext uri="{9D8B030D-6E8A-4147-A177-3AD203B41FA5}">
                      <a16:colId xmlns:a16="http://schemas.microsoft.com/office/drawing/2014/main" val="20001"/>
                    </a:ext>
                  </a:extLst>
                </a:gridCol>
                <a:gridCol w="1835321">
                  <a:extLst>
                    <a:ext uri="{9D8B030D-6E8A-4147-A177-3AD203B41FA5}">
                      <a16:colId xmlns:a16="http://schemas.microsoft.com/office/drawing/2014/main" val="20002"/>
                    </a:ext>
                  </a:extLst>
                </a:gridCol>
                <a:gridCol w="1836316">
                  <a:extLst>
                    <a:ext uri="{9D8B030D-6E8A-4147-A177-3AD203B41FA5}">
                      <a16:colId xmlns:a16="http://schemas.microsoft.com/office/drawing/2014/main" val="20003"/>
                    </a:ext>
                  </a:extLst>
                </a:gridCol>
                <a:gridCol w="1836316">
                  <a:extLst>
                    <a:ext uri="{9D8B030D-6E8A-4147-A177-3AD203B41FA5}">
                      <a16:colId xmlns:a16="http://schemas.microsoft.com/office/drawing/2014/main" val="20004"/>
                    </a:ext>
                  </a:extLst>
                </a:gridCol>
              </a:tblGrid>
              <a:tr h="286765">
                <a:tc gridSpan="5">
                  <a:txBody>
                    <a:bodyPr/>
                    <a:lstStyle/>
                    <a:p>
                      <a:pPr algn="ctr">
                        <a:lnSpc>
                          <a:spcPct val="115000"/>
                        </a:lnSpc>
                        <a:spcAft>
                          <a:spcPts val="0"/>
                        </a:spcAft>
                      </a:pPr>
                      <a:r>
                        <a:rPr lang="en-GB" sz="1400" b="1" dirty="0">
                          <a:solidFill>
                            <a:srgbClr val="000000"/>
                          </a:solidFill>
                          <a:latin typeface="Times New Roman"/>
                          <a:ea typeface="Calibri"/>
                          <a:cs typeface="Times New Roman"/>
                        </a:rPr>
                        <a:t>Fitting from Equation (1) (CMEs and sunspot number)</a:t>
                      </a:r>
                      <a:endParaRPr lang="en-GB" sz="1100" dirty="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95276">
                <a:tc>
                  <a:txBody>
                    <a:bodyPr/>
                    <a:lstStyle/>
                    <a:p>
                      <a:pPr algn="ctr">
                        <a:lnSpc>
                          <a:spcPct val="115000"/>
                        </a:lnSpc>
                        <a:spcAft>
                          <a:spcPts val="0"/>
                        </a:spcAft>
                      </a:pPr>
                      <a:r>
                        <a:rPr lang="en-GB" sz="1400" b="1">
                          <a:solidFill>
                            <a:srgbClr val="000000"/>
                          </a:solidFill>
                          <a:latin typeface="Times New Roman"/>
                          <a:ea typeface="Calibri"/>
                          <a:cs typeface="Times New Roman"/>
                        </a:rPr>
                        <a:t>Cycle</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i="1">
                          <a:solidFill>
                            <a:srgbClr val="000000"/>
                          </a:solidFill>
                          <a:latin typeface="Times New Roman"/>
                          <a:ea typeface="Calibri"/>
                          <a:cs typeface="Times New Roman"/>
                        </a:rPr>
                        <a:t>c</a:t>
                      </a:r>
                      <a:r>
                        <a:rPr lang="en-GB" sz="1400" baseline="-25000">
                          <a:solidFill>
                            <a:srgbClr val="000000"/>
                          </a:solidFill>
                          <a:latin typeface="Times New Roman"/>
                          <a:ea typeface="Calibri"/>
                          <a:cs typeface="Times New Roman"/>
                        </a:rPr>
                        <a:t>1</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i="1">
                          <a:solidFill>
                            <a:srgbClr val="000000"/>
                          </a:solidFill>
                          <a:latin typeface="Times New Roman"/>
                          <a:ea typeface="Calibri"/>
                          <a:cs typeface="Times New Roman"/>
                        </a:rPr>
                        <a:t>c</a:t>
                      </a:r>
                      <a:r>
                        <a:rPr lang="en-GB" sz="1400" baseline="-25000">
                          <a:solidFill>
                            <a:srgbClr val="000000"/>
                          </a:solidFill>
                          <a:latin typeface="Times New Roman"/>
                          <a:ea typeface="Calibri"/>
                          <a:cs typeface="Times New Roman"/>
                        </a:rPr>
                        <a:t>2</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i="1">
                          <a:solidFill>
                            <a:srgbClr val="000000"/>
                          </a:solidFill>
                          <a:latin typeface="Times New Roman"/>
                          <a:ea typeface="Calibri"/>
                          <a:cs typeface="Times New Roman"/>
                        </a:rPr>
                        <a:t>r</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i="1">
                          <a:solidFill>
                            <a:srgbClr val="000000"/>
                          </a:solidFill>
                          <a:latin typeface="Times New Roman"/>
                          <a:ea typeface="Calibri"/>
                          <a:cs typeface="Times New Roman"/>
                        </a:rPr>
                        <a:t>r</a:t>
                      </a:r>
                      <a:r>
                        <a:rPr lang="en-GB" sz="1400" baseline="30000">
                          <a:solidFill>
                            <a:srgbClr val="000000"/>
                          </a:solidFill>
                          <a:latin typeface="Times New Roman"/>
                          <a:ea typeface="Calibri"/>
                          <a:cs typeface="Times New Roman"/>
                        </a:rPr>
                        <a:t>2</a:t>
                      </a:r>
                      <a:r>
                        <a:rPr lang="en-GB" sz="1400">
                          <a:solidFill>
                            <a:srgbClr val="000000"/>
                          </a:solidFill>
                          <a:latin typeface="Times New Roman"/>
                          <a:ea typeface="Calibri"/>
                          <a:cs typeface="Times New Roman"/>
                        </a:rPr>
                        <a:t> (%)</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23 (-30º to 30º)</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1.1</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67</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0.60</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36.0</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23 (-60º to 60º)</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2.4</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85</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0.72</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51.8</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extLst>
                  <a:ext uri="{0D108BD9-81ED-4DB2-BD59-A6C34878D82A}">
                    <a16:rowId xmlns:a16="http://schemas.microsoft.com/office/drawing/2014/main" val="10003"/>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23 (-90º to 90º)</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2.8</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91</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dirty="0">
                          <a:solidFill>
                            <a:srgbClr val="000000"/>
                          </a:solidFill>
                          <a:latin typeface="Times New Roman"/>
                          <a:ea typeface="Calibri"/>
                          <a:cs typeface="Times New Roman"/>
                        </a:rPr>
                        <a:t>0.74</a:t>
                      </a:r>
                      <a:endParaRPr lang="en-GB" sz="1100" dirty="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54.8</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extLst>
                  <a:ext uri="{0D108BD9-81ED-4DB2-BD59-A6C34878D82A}">
                    <a16:rowId xmlns:a16="http://schemas.microsoft.com/office/drawing/2014/main" val="10004"/>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24 (-30º to 30º)</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1.2</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82</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0.57</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32.5</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extLst>
                  <a:ext uri="{0D108BD9-81ED-4DB2-BD59-A6C34878D82A}">
                    <a16:rowId xmlns:a16="http://schemas.microsoft.com/office/drawing/2014/main" val="10005"/>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24 (-60º to 60º)</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3.4</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98</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0.74</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54.8</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extLst>
                  <a:ext uri="{0D108BD9-81ED-4DB2-BD59-A6C34878D82A}">
                    <a16:rowId xmlns:a16="http://schemas.microsoft.com/office/drawing/2014/main" val="10006"/>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24 (-90º to 90º)</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4.1</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118</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0.76</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57.8</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286765">
                <a:tc gridSpan="5">
                  <a:txBody>
                    <a:bodyPr/>
                    <a:lstStyle/>
                    <a:p>
                      <a:pPr algn="ctr">
                        <a:lnSpc>
                          <a:spcPct val="115000"/>
                        </a:lnSpc>
                        <a:spcAft>
                          <a:spcPts val="0"/>
                        </a:spcAft>
                      </a:pPr>
                      <a:r>
                        <a:rPr lang="en-GB" sz="1400" b="1" dirty="0">
                          <a:solidFill>
                            <a:srgbClr val="000000"/>
                          </a:solidFill>
                          <a:latin typeface="Times New Roman"/>
                          <a:ea typeface="Calibri"/>
                          <a:cs typeface="Times New Roman"/>
                        </a:rPr>
                        <a:t>Fitting from Equation (2) (CMEs and X-ray background luminosity)</a:t>
                      </a:r>
                      <a:endParaRPr lang="en-GB" sz="1100" dirty="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8"/>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23</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dirty="0">
                          <a:solidFill>
                            <a:srgbClr val="000000"/>
                          </a:solidFill>
                          <a:latin typeface="Times New Roman"/>
                          <a:ea typeface="Calibri"/>
                          <a:cs typeface="Times New Roman"/>
                        </a:rPr>
                        <a:t>2.5 </a:t>
                      </a:r>
                      <a:r>
                        <a:rPr lang="en-GB" sz="1400" dirty="0">
                          <a:solidFill>
                            <a:srgbClr val="000000"/>
                          </a:solidFill>
                          <a:latin typeface="Times New Roman"/>
                          <a:ea typeface="Calibri"/>
                          <a:cs typeface="Times New Roman"/>
                          <a:sym typeface="Symbol"/>
                        </a:rPr>
                        <a:t></a:t>
                      </a:r>
                      <a:r>
                        <a:rPr lang="en-GB" sz="1400" dirty="0">
                          <a:solidFill>
                            <a:srgbClr val="000000"/>
                          </a:solidFill>
                          <a:latin typeface="Times New Roman"/>
                          <a:ea typeface="Calibri"/>
                          <a:cs typeface="Times New Roman"/>
                        </a:rPr>
                        <a:t> 10</a:t>
                      </a:r>
                      <a:r>
                        <a:rPr lang="en-GB" sz="1400" baseline="30000" dirty="0">
                          <a:solidFill>
                            <a:srgbClr val="000000"/>
                          </a:solidFill>
                          <a:latin typeface="Times New Roman"/>
                          <a:ea typeface="Calibri"/>
                          <a:cs typeface="Times New Roman"/>
                        </a:rPr>
                        <a:t>-22</a:t>
                      </a:r>
                      <a:endParaRPr lang="en-GB" sz="1100" dirty="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90</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0.78</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60.1</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0009"/>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24</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a:solidFill>
                            <a:srgbClr val="000000"/>
                          </a:solidFill>
                          <a:latin typeface="Times New Roman"/>
                          <a:ea typeface="Calibri"/>
                          <a:cs typeface="Times New Roman"/>
                        </a:rPr>
                        <a:t>2.6 </a:t>
                      </a:r>
                      <a:r>
                        <a:rPr lang="en-GB" sz="1400">
                          <a:solidFill>
                            <a:srgbClr val="000000"/>
                          </a:solidFill>
                          <a:latin typeface="Times New Roman"/>
                          <a:ea typeface="Calibri"/>
                          <a:cs typeface="Times New Roman"/>
                          <a:sym typeface="Symbol"/>
                        </a:rPr>
                        <a:t></a:t>
                      </a:r>
                      <a:r>
                        <a:rPr lang="en-GB" sz="1400">
                          <a:solidFill>
                            <a:srgbClr val="000000"/>
                          </a:solidFill>
                          <a:latin typeface="Times New Roman"/>
                          <a:ea typeface="Calibri"/>
                          <a:cs typeface="Times New Roman"/>
                        </a:rPr>
                        <a:t> 10</a:t>
                      </a:r>
                      <a:r>
                        <a:rPr lang="en-GB" sz="1400" baseline="30000">
                          <a:solidFill>
                            <a:srgbClr val="000000"/>
                          </a:solidFill>
                          <a:latin typeface="Times New Roman"/>
                          <a:ea typeface="Calibri"/>
                          <a:cs typeface="Times New Roman"/>
                        </a:rPr>
                        <a:t>-22</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a:solidFill>
                            <a:srgbClr val="000000"/>
                          </a:solidFill>
                          <a:latin typeface="Times New Roman"/>
                          <a:ea typeface="Calibri"/>
                          <a:cs typeface="Times New Roman"/>
                        </a:rPr>
                        <a:t>126</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a:solidFill>
                            <a:srgbClr val="000000"/>
                          </a:solidFill>
                          <a:latin typeface="Times New Roman"/>
                          <a:ea typeface="Calibri"/>
                          <a:cs typeface="Times New Roman"/>
                        </a:rPr>
                        <a:t>0.80</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a:solidFill>
                            <a:srgbClr val="000000"/>
                          </a:solidFill>
                          <a:latin typeface="Times New Roman"/>
                          <a:ea typeface="Calibri"/>
                          <a:cs typeface="Times New Roman"/>
                        </a:rPr>
                        <a:t>64.0</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86765">
                <a:tc gridSpan="5">
                  <a:txBody>
                    <a:bodyPr/>
                    <a:lstStyle/>
                    <a:p>
                      <a:pPr algn="ctr">
                        <a:lnSpc>
                          <a:spcPct val="115000"/>
                        </a:lnSpc>
                        <a:spcAft>
                          <a:spcPts val="0"/>
                        </a:spcAft>
                      </a:pPr>
                      <a:r>
                        <a:rPr lang="en-GB" sz="1400" b="1" dirty="0">
                          <a:solidFill>
                            <a:srgbClr val="000000"/>
                          </a:solidFill>
                          <a:latin typeface="Times New Roman"/>
                          <a:ea typeface="Calibri"/>
                          <a:cs typeface="Times New Roman"/>
                        </a:rPr>
                        <a:t>Fitting from Equation (3) (Solar wind and sunspot number)</a:t>
                      </a:r>
                      <a:endParaRPr lang="en-GB" sz="1100" dirty="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1"/>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23</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-0.2</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696</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0.1</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1</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12"/>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24</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-0.1</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616</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0.03</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0.09</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3"/>
                  </a:ext>
                </a:extLst>
              </a:tr>
              <a:tr h="286765">
                <a:tc gridSpan="5">
                  <a:txBody>
                    <a:bodyPr/>
                    <a:lstStyle/>
                    <a:p>
                      <a:pPr algn="ctr">
                        <a:lnSpc>
                          <a:spcPct val="115000"/>
                        </a:lnSpc>
                        <a:spcAft>
                          <a:spcPts val="0"/>
                        </a:spcAft>
                      </a:pPr>
                      <a:r>
                        <a:rPr lang="en-GB" sz="1400" b="1" dirty="0">
                          <a:solidFill>
                            <a:srgbClr val="000000"/>
                          </a:solidFill>
                          <a:latin typeface="Times New Roman"/>
                          <a:ea typeface="Calibri"/>
                          <a:cs typeface="Times New Roman"/>
                        </a:rPr>
                        <a:t>Fitting from Equation (4) (Solar wind and X-ray background luminosity)</a:t>
                      </a:r>
                      <a:endParaRPr lang="en-GB" sz="1100" dirty="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4"/>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23</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-1.2 </a:t>
                      </a:r>
                      <a:r>
                        <a:rPr lang="en-GB" sz="1400">
                          <a:solidFill>
                            <a:srgbClr val="000000"/>
                          </a:solidFill>
                          <a:latin typeface="Times New Roman"/>
                          <a:ea typeface="Calibri"/>
                          <a:cs typeface="Times New Roman"/>
                          <a:sym typeface="Symbol"/>
                        </a:rPr>
                        <a:t></a:t>
                      </a:r>
                      <a:r>
                        <a:rPr lang="en-GB" sz="1400">
                          <a:solidFill>
                            <a:srgbClr val="000000"/>
                          </a:solidFill>
                          <a:latin typeface="Times New Roman"/>
                          <a:ea typeface="Calibri"/>
                          <a:cs typeface="Times New Roman"/>
                        </a:rPr>
                        <a:t> 10</a:t>
                      </a:r>
                      <a:r>
                        <a:rPr lang="en-GB" sz="1400" baseline="30000">
                          <a:solidFill>
                            <a:srgbClr val="000000"/>
                          </a:solidFill>
                          <a:latin typeface="Times New Roman"/>
                          <a:ea typeface="Calibri"/>
                          <a:cs typeface="Times New Roman"/>
                        </a:rPr>
                        <a:t>-23</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694</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0.09</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0.8</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0015"/>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24</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dirty="0">
                          <a:solidFill>
                            <a:srgbClr val="000000"/>
                          </a:solidFill>
                          <a:latin typeface="Times New Roman"/>
                          <a:ea typeface="Calibri"/>
                          <a:cs typeface="Times New Roman"/>
                        </a:rPr>
                        <a:t>1.6 </a:t>
                      </a:r>
                      <a:r>
                        <a:rPr lang="en-GB" sz="1400" dirty="0">
                          <a:solidFill>
                            <a:srgbClr val="000000"/>
                          </a:solidFill>
                          <a:latin typeface="Times New Roman"/>
                          <a:ea typeface="Calibri"/>
                          <a:cs typeface="Times New Roman"/>
                          <a:sym typeface="Symbol"/>
                        </a:rPr>
                        <a:t></a:t>
                      </a:r>
                      <a:r>
                        <a:rPr lang="en-GB" sz="1400" dirty="0">
                          <a:solidFill>
                            <a:srgbClr val="000000"/>
                          </a:solidFill>
                          <a:latin typeface="Times New Roman"/>
                          <a:ea typeface="Calibri"/>
                          <a:cs typeface="Times New Roman"/>
                        </a:rPr>
                        <a:t> 10</a:t>
                      </a:r>
                      <a:r>
                        <a:rPr lang="en-GB" sz="1400" baseline="30000" dirty="0">
                          <a:solidFill>
                            <a:srgbClr val="000000"/>
                          </a:solidFill>
                          <a:latin typeface="Times New Roman"/>
                          <a:ea typeface="Calibri"/>
                          <a:cs typeface="Times New Roman"/>
                        </a:rPr>
                        <a:t>-23</a:t>
                      </a:r>
                      <a:endParaRPr lang="en-GB" sz="1100" dirty="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dirty="0">
                          <a:solidFill>
                            <a:srgbClr val="000000"/>
                          </a:solidFill>
                          <a:latin typeface="Times New Roman"/>
                          <a:ea typeface="Calibri"/>
                          <a:cs typeface="Times New Roman"/>
                        </a:rPr>
                        <a:t>594</a:t>
                      </a:r>
                      <a:endParaRPr lang="en-GB" sz="1100" dirty="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a:solidFill>
                            <a:srgbClr val="000000"/>
                          </a:solidFill>
                          <a:latin typeface="Times New Roman"/>
                          <a:ea typeface="Calibri"/>
                          <a:cs typeface="Times New Roman"/>
                        </a:rPr>
                        <a:t>0.09</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dirty="0">
                          <a:solidFill>
                            <a:srgbClr val="000000"/>
                          </a:solidFill>
                          <a:latin typeface="Times New Roman"/>
                          <a:ea typeface="Calibri"/>
                          <a:cs typeface="Times New Roman"/>
                        </a:rPr>
                        <a:t>0.8</a:t>
                      </a:r>
                      <a:endParaRPr lang="en-GB" sz="1100" dirty="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bl>
          </a:graphicData>
        </a:graphic>
      </p:graphicFrame>
      <p:sp>
        <p:nvSpPr>
          <p:cNvPr id="19" name="Rounded Rectangle 18"/>
          <p:cNvSpPr/>
          <p:nvPr/>
        </p:nvSpPr>
        <p:spPr>
          <a:xfrm>
            <a:off x="145375" y="2365830"/>
            <a:ext cx="10506076" cy="910770"/>
          </a:xfrm>
          <a:prstGeom prst="round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ed Rectangle 20"/>
          <p:cNvSpPr/>
          <p:nvPr/>
        </p:nvSpPr>
        <p:spPr>
          <a:xfrm>
            <a:off x="899546" y="5181600"/>
            <a:ext cx="9144000" cy="1371600"/>
          </a:xfrm>
          <a:prstGeom prst="roundRect">
            <a:avLst/>
          </a:prstGeom>
          <a:ln w="38100">
            <a:solidFill>
              <a:srgbClr val="0070C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grpSp>
        <p:nvGrpSpPr>
          <p:cNvPr id="22" name="Group 36"/>
          <p:cNvGrpSpPr/>
          <p:nvPr/>
        </p:nvGrpSpPr>
        <p:grpSpPr>
          <a:xfrm>
            <a:off x="453005" y="5269594"/>
            <a:ext cx="10128020" cy="1377950"/>
            <a:chOff x="-402999" y="4659313"/>
            <a:chExt cx="10128020" cy="1377950"/>
          </a:xfrm>
        </p:grpSpPr>
        <p:graphicFrame>
          <p:nvGraphicFramePr>
            <p:cNvPr id="23" name="Object 21"/>
            <p:cNvGraphicFramePr>
              <a:graphicFrameLocks noChangeAspect="1"/>
            </p:cNvGraphicFramePr>
            <p:nvPr/>
          </p:nvGraphicFramePr>
          <p:xfrm>
            <a:off x="-402999" y="4659313"/>
            <a:ext cx="5675313" cy="666750"/>
          </p:xfrm>
          <a:graphic>
            <a:graphicData uri="http://schemas.openxmlformats.org/presentationml/2006/ole">
              <mc:AlternateContent xmlns:mc="http://schemas.openxmlformats.org/markup-compatibility/2006">
                <mc:Choice xmlns:v="urn:schemas-microsoft-com:vml" Requires="v">
                  <p:oleObj name="Document" r:id="rId2" imgW="5726211" imgH="625468" progId="Word.Document.12">
                    <p:embed/>
                  </p:oleObj>
                </mc:Choice>
                <mc:Fallback>
                  <p:oleObj name="Document" r:id="rId2" imgW="5726211" imgH="625468" progId="Word.Document.12">
                    <p:embed/>
                    <p:pic>
                      <p:nvPicPr>
                        <p:cNvPr id="23" name="Object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999" y="4659313"/>
                          <a:ext cx="5675313"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 name="Object 24"/>
            <p:cNvGraphicFramePr>
              <a:graphicFrameLocks noChangeAspect="1"/>
            </p:cNvGraphicFramePr>
            <p:nvPr/>
          </p:nvGraphicFramePr>
          <p:xfrm>
            <a:off x="-399369" y="5427663"/>
            <a:ext cx="5675313" cy="609600"/>
          </p:xfrm>
          <a:graphic>
            <a:graphicData uri="http://schemas.openxmlformats.org/presentationml/2006/ole">
              <mc:AlternateContent xmlns:mc="http://schemas.openxmlformats.org/markup-compatibility/2006">
                <mc:Choice xmlns:v="urn:schemas-microsoft-com:vml" Requires="v">
                  <p:oleObj name="Document" r:id="rId4" imgW="5726211" imgH="625468" progId="Word.Document.12">
                    <p:embed/>
                  </p:oleObj>
                </mc:Choice>
                <mc:Fallback>
                  <p:oleObj name="Document" r:id="rId4" imgW="5726211" imgH="625468" progId="Word.Document.12">
                    <p:embed/>
                    <p:pic>
                      <p:nvPicPr>
                        <p:cNvPr id="24" name="Object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369" y="5427663"/>
                          <a:ext cx="5675313"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 name="Object 25"/>
            <p:cNvGraphicFramePr>
              <a:graphicFrameLocks noChangeAspect="1"/>
            </p:cNvGraphicFramePr>
            <p:nvPr/>
          </p:nvGraphicFramePr>
          <p:xfrm>
            <a:off x="4043587" y="4702855"/>
            <a:ext cx="5673725" cy="609600"/>
          </p:xfrm>
          <a:graphic>
            <a:graphicData uri="http://schemas.openxmlformats.org/presentationml/2006/ole">
              <mc:AlternateContent xmlns:mc="http://schemas.openxmlformats.org/markup-compatibility/2006">
                <mc:Choice xmlns:v="urn:schemas-microsoft-com:vml" Requires="v">
                  <p:oleObj name="Document" r:id="rId6" imgW="5726211" imgH="625468" progId="Word.Document.12">
                    <p:embed/>
                  </p:oleObj>
                </mc:Choice>
                <mc:Fallback>
                  <p:oleObj name="Document" r:id="rId6" imgW="5726211" imgH="625468" progId="Word.Document.12">
                    <p:embed/>
                    <p:pic>
                      <p:nvPicPr>
                        <p:cNvPr id="25" name="Object 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43587" y="4702855"/>
                          <a:ext cx="567372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 name="Object 26"/>
            <p:cNvGraphicFramePr>
              <a:graphicFrameLocks noChangeAspect="1"/>
            </p:cNvGraphicFramePr>
            <p:nvPr/>
          </p:nvGraphicFramePr>
          <p:xfrm>
            <a:off x="4049709" y="5413375"/>
            <a:ext cx="5675312" cy="609600"/>
          </p:xfrm>
          <a:graphic>
            <a:graphicData uri="http://schemas.openxmlformats.org/presentationml/2006/ole">
              <mc:AlternateContent xmlns:mc="http://schemas.openxmlformats.org/markup-compatibility/2006">
                <mc:Choice xmlns:v="urn:schemas-microsoft-com:vml" Requires="v">
                  <p:oleObj name="Document" r:id="rId8" imgW="5726211" imgH="625468" progId="Word.Document.12">
                    <p:embed/>
                  </p:oleObj>
                </mc:Choice>
                <mc:Fallback>
                  <p:oleObj name="Document" r:id="rId8" imgW="5726211" imgH="625468" progId="Word.Document.12">
                    <p:embed/>
                    <p:pic>
                      <p:nvPicPr>
                        <p:cNvPr id="26" name="Object 2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49709" y="5413375"/>
                          <a:ext cx="5675312"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27" name="object 16"/>
          <p:cNvSpPr/>
          <p:nvPr/>
        </p:nvSpPr>
        <p:spPr>
          <a:xfrm>
            <a:off x="-9987" y="6629401"/>
            <a:ext cx="10836000" cy="242669"/>
          </a:xfrm>
          <a:custGeom>
            <a:avLst/>
            <a:gdLst/>
            <a:ahLst/>
            <a:cxnLst/>
            <a:rect l="l" t="t" r="r" b="b"/>
            <a:pathLst>
              <a:path w="9138920" h="161925">
                <a:moveTo>
                  <a:pt x="9138711" y="0"/>
                </a:moveTo>
                <a:lnTo>
                  <a:pt x="0" y="0"/>
                </a:lnTo>
                <a:lnTo>
                  <a:pt x="0" y="161925"/>
                </a:lnTo>
                <a:lnTo>
                  <a:pt x="9138711" y="161925"/>
                </a:lnTo>
                <a:lnTo>
                  <a:pt x="9138711" y="0"/>
                </a:lnTo>
                <a:close/>
              </a:path>
            </a:pathLst>
          </a:custGeom>
          <a:solidFill>
            <a:srgbClr val="002563"/>
          </a:solidFill>
        </p:spPr>
        <p:txBody>
          <a:bodyPr wrap="square" lIns="0" tIns="0" rIns="0" bIns="0" rtlCol="0"/>
          <a:lstStyle/>
          <a:p>
            <a:endParaRPr/>
          </a:p>
        </p:txBody>
      </p:sp>
      <p:sp>
        <p:nvSpPr>
          <p:cNvPr id="2" name="object 23">
            <a:extLst>
              <a:ext uri="{FF2B5EF4-FFF2-40B4-BE49-F238E27FC236}">
                <a16:creationId xmlns:a16="http://schemas.microsoft.com/office/drawing/2014/main" id="{D72DE7F6-3E9B-DE02-785B-77F6D3211773}"/>
              </a:ext>
            </a:extLst>
          </p:cNvPr>
          <p:cNvSpPr txBox="1">
            <a:spLocks noGrp="1"/>
          </p:cNvSpPr>
          <p:nvPr>
            <p:ph type="ftr" sz="quarter" idx="5"/>
          </p:nvPr>
        </p:nvSpPr>
        <p:spPr>
          <a:xfrm>
            <a:off x="67925" y="6691958"/>
            <a:ext cx="1387219" cy="138499"/>
          </a:xfrm>
          <a:prstGeom prst="rect">
            <a:avLst/>
          </a:prstGeom>
        </p:spPr>
        <p:txBody>
          <a:bodyPr vert="horz" wrap="square" lIns="0" tIns="0" rIns="0" bIns="0" rtlCol="0">
            <a:spAutoFit/>
          </a:bodyPr>
          <a:lstStyle/>
          <a:p>
            <a:pPr marL="12700">
              <a:lnSpc>
                <a:spcPct val="100000"/>
              </a:lnSpc>
            </a:pPr>
            <a:r>
              <a:rPr dirty="0" err="1">
                <a:latin typeface="Verdana"/>
                <a:cs typeface="Verdana"/>
              </a:rPr>
              <a:t>Z</a:t>
            </a:r>
            <a:r>
              <a:rPr lang="en-US" dirty="0" err="1">
                <a:latin typeface="Verdana"/>
                <a:cs typeface="Verdana"/>
              </a:rPr>
              <a:t>.</a:t>
            </a:r>
            <a:r>
              <a:rPr dirty="0" err="1">
                <a:latin typeface="Verdana"/>
                <a:cs typeface="Verdana"/>
              </a:rPr>
              <a:t>Mirtoshev</a:t>
            </a:r>
            <a:r>
              <a:rPr lang="en-US" dirty="0">
                <a:latin typeface="Verdana"/>
                <a:cs typeface="Verdana"/>
              </a:rPr>
              <a:t>, </a:t>
            </a:r>
            <a:r>
              <a:rPr lang="en-US" dirty="0" err="1">
                <a:latin typeface="Verdana"/>
                <a:cs typeface="Verdana"/>
              </a:rPr>
              <a:t>SamSU</a:t>
            </a:r>
            <a:endParaRPr dirty="0">
              <a:latin typeface="Verdana"/>
              <a:cs typeface="Verdana"/>
            </a:endParaRPr>
          </a:p>
        </p:txBody>
      </p:sp>
      <p:sp>
        <p:nvSpPr>
          <p:cNvPr id="3" name="object 24">
            <a:extLst>
              <a:ext uri="{FF2B5EF4-FFF2-40B4-BE49-F238E27FC236}">
                <a16:creationId xmlns:a16="http://schemas.microsoft.com/office/drawing/2014/main" id="{F73CAC4C-403D-F00A-DCC7-6A888128B943}"/>
              </a:ext>
            </a:extLst>
          </p:cNvPr>
          <p:cNvSpPr txBox="1"/>
          <p:nvPr/>
        </p:nvSpPr>
        <p:spPr>
          <a:xfrm>
            <a:off x="9612905" y="6683290"/>
            <a:ext cx="1295400" cy="138499"/>
          </a:xfrm>
          <a:prstGeom prst="rect">
            <a:avLst/>
          </a:prstGeom>
        </p:spPr>
        <p:txBody>
          <a:bodyPr vert="horz" wrap="square" lIns="0" tIns="0" rIns="0" bIns="0" rtlCol="0">
            <a:spAutoFit/>
          </a:bodyPr>
          <a:lstStyle/>
          <a:p>
            <a:pPr marL="12700">
              <a:lnSpc>
                <a:spcPct val="100000"/>
              </a:lnSpc>
            </a:pPr>
            <a:r>
              <a:rPr lang="en-US" sz="900" spc="-15" dirty="0">
                <a:solidFill>
                  <a:srgbClr val="7E7E7E"/>
                </a:solidFill>
                <a:latin typeface="Verdana"/>
                <a:cs typeface="Verdana"/>
              </a:rPr>
              <a:t>23.08.2024  </a:t>
            </a:r>
            <a:r>
              <a:rPr sz="900" dirty="0">
                <a:solidFill>
                  <a:srgbClr val="7E7E7E"/>
                </a:solidFill>
                <a:latin typeface="Verdana"/>
                <a:cs typeface="Verdana"/>
              </a:rPr>
              <a:t>1</a:t>
            </a:r>
            <a:r>
              <a:rPr lang="en-US" sz="900" dirty="0">
                <a:solidFill>
                  <a:srgbClr val="7E7E7E"/>
                </a:solidFill>
                <a:latin typeface="Verdana"/>
                <a:cs typeface="Verdana"/>
              </a:rPr>
              <a:t>0</a:t>
            </a:r>
            <a:r>
              <a:rPr sz="900" dirty="0">
                <a:solidFill>
                  <a:srgbClr val="7E7E7E"/>
                </a:solidFill>
                <a:latin typeface="Verdana"/>
                <a:cs typeface="Verdana"/>
              </a:rPr>
              <a:t>/</a:t>
            </a:r>
            <a:r>
              <a:rPr lang="en-US" sz="900" spc="-5" dirty="0">
                <a:solidFill>
                  <a:srgbClr val="7E7E7E"/>
                </a:solidFill>
                <a:latin typeface="Verdana"/>
                <a:cs typeface="Verdana"/>
              </a:rPr>
              <a:t>16</a:t>
            </a:r>
            <a:endParaRPr sz="900" dirty="0">
              <a:latin typeface="Verdana"/>
              <a:cs typeface="Verdana"/>
            </a:endParaRPr>
          </a:p>
        </p:txBody>
      </p:sp>
      <p:sp>
        <p:nvSpPr>
          <p:cNvPr id="4" name="object 24">
            <a:extLst>
              <a:ext uri="{FF2B5EF4-FFF2-40B4-BE49-F238E27FC236}">
                <a16:creationId xmlns:a16="http://schemas.microsoft.com/office/drawing/2014/main" id="{93171C7F-F111-72B0-0DE7-5C863E4BA926}"/>
              </a:ext>
            </a:extLst>
          </p:cNvPr>
          <p:cNvSpPr txBox="1"/>
          <p:nvPr/>
        </p:nvSpPr>
        <p:spPr>
          <a:xfrm>
            <a:off x="4600575" y="6681485"/>
            <a:ext cx="1866900" cy="138499"/>
          </a:xfrm>
          <a:prstGeom prst="rect">
            <a:avLst/>
          </a:prstGeom>
        </p:spPr>
        <p:txBody>
          <a:bodyPr vert="horz" wrap="square" lIns="0" tIns="0" rIns="0" bIns="0" rtlCol="0">
            <a:spAutoFit/>
          </a:bodyPr>
          <a:lstStyle/>
          <a:p>
            <a:pPr marL="12700" algn="ctr">
              <a:lnSpc>
                <a:spcPct val="100000"/>
              </a:lnSpc>
            </a:pPr>
            <a:r>
              <a:rPr lang="en-US" sz="900" spc="-15" dirty="0">
                <a:solidFill>
                  <a:srgbClr val="7E7E7E"/>
                </a:solidFill>
                <a:latin typeface="Verdana"/>
                <a:cs typeface="Verdana"/>
              </a:rPr>
              <a:t>COSPAR CBW, Samarkand</a:t>
            </a:r>
            <a:endParaRPr sz="900" dirty="0">
              <a:latin typeface="Verdana"/>
              <a:cs typeface="Verdan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heckerboard(across)">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bject 16"/>
          <p:cNvSpPr/>
          <p:nvPr/>
        </p:nvSpPr>
        <p:spPr>
          <a:xfrm>
            <a:off x="-9987" y="6629401"/>
            <a:ext cx="10836000" cy="242669"/>
          </a:xfrm>
          <a:custGeom>
            <a:avLst/>
            <a:gdLst/>
            <a:ahLst/>
            <a:cxnLst/>
            <a:rect l="l" t="t" r="r" b="b"/>
            <a:pathLst>
              <a:path w="9138920" h="161925">
                <a:moveTo>
                  <a:pt x="9138711" y="0"/>
                </a:moveTo>
                <a:lnTo>
                  <a:pt x="0" y="0"/>
                </a:lnTo>
                <a:lnTo>
                  <a:pt x="0" y="161925"/>
                </a:lnTo>
                <a:lnTo>
                  <a:pt x="9138711" y="161925"/>
                </a:lnTo>
                <a:lnTo>
                  <a:pt x="9138711" y="0"/>
                </a:lnTo>
                <a:close/>
              </a:path>
            </a:pathLst>
          </a:custGeom>
          <a:solidFill>
            <a:srgbClr val="002563"/>
          </a:solidFill>
        </p:spPr>
        <p:txBody>
          <a:bodyPr wrap="square" lIns="0" tIns="0" rIns="0" bIns="0" rtlCol="0"/>
          <a:lstStyle/>
          <a:p>
            <a:endParaRPr/>
          </a:p>
        </p:txBody>
      </p:sp>
      <p:pic>
        <p:nvPicPr>
          <p:cNvPr id="8" name="Picture 7" descr="Fig.4_Top.png"/>
          <p:cNvPicPr/>
          <p:nvPr/>
        </p:nvPicPr>
        <p:blipFill>
          <a:blip r:embed="rId2" cstate="print"/>
          <a:srcRect l="3728" t="6870" r="1419" b="2457"/>
          <a:stretch>
            <a:fillRect/>
          </a:stretch>
        </p:blipFill>
        <p:spPr>
          <a:xfrm>
            <a:off x="-29980" y="205638"/>
            <a:ext cx="4257675" cy="2580032"/>
          </a:xfrm>
          <a:prstGeom prst="rect">
            <a:avLst/>
          </a:prstGeom>
        </p:spPr>
      </p:pic>
      <p:pic>
        <p:nvPicPr>
          <p:cNvPr id="11" name="Picture 10" descr="Fig.4_Middle.png"/>
          <p:cNvPicPr>
            <a:picLocks noChangeAspect="1"/>
          </p:cNvPicPr>
          <p:nvPr/>
        </p:nvPicPr>
        <p:blipFill>
          <a:blip r:embed="rId3"/>
          <a:srcRect l="4014" t="2860" r="9696" b="2770"/>
          <a:stretch>
            <a:fillRect/>
          </a:stretch>
        </p:blipFill>
        <p:spPr>
          <a:xfrm>
            <a:off x="4212705" y="201582"/>
            <a:ext cx="3352800" cy="2573078"/>
          </a:xfrm>
          <a:prstGeom prst="rect">
            <a:avLst/>
          </a:prstGeom>
        </p:spPr>
      </p:pic>
      <p:pic>
        <p:nvPicPr>
          <p:cNvPr id="10" name="Picture 9" descr="Fig.4_Bottom.png"/>
          <p:cNvPicPr>
            <a:picLocks noChangeAspect="1"/>
          </p:cNvPicPr>
          <p:nvPr/>
        </p:nvPicPr>
        <p:blipFill>
          <a:blip r:embed="rId4"/>
          <a:srcRect l="4573" t="4533" r="11133" b="2542"/>
          <a:stretch>
            <a:fillRect/>
          </a:stretch>
        </p:blipFill>
        <p:spPr>
          <a:xfrm>
            <a:off x="7452267" y="213610"/>
            <a:ext cx="3349083" cy="2590800"/>
          </a:xfrm>
          <a:prstGeom prst="rect">
            <a:avLst/>
          </a:prstGeom>
        </p:spPr>
      </p:pic>
      <p:pic>
        <p:nvPicPr>
          <p:cNvPr id="12" name="Picture 11" descr="Fig.5_Top.png"/>
          <p:cNvPicPr/>
          <p:nvPr/>
        </p:nvPicPr>
        <p:blipFill>
          <a:blip r:embed="rId5" cstate="print"/>
          <a:srcRect l="4066" t="7004" r="1735" b="2600"/>
          <a:stretch>
            <a:fillRect/>
          </a:stretch>
        </p:blipFill>
        <p:spPr>
          <a:xfrm>
            <a:off x="-29980" y="2895600"/>
            <a:ext cx="4287655" cy="2455889"/>
          </a:xfrm>
          <a:prstGeom prst="rect">
            <a:avLst/>
          </a:prstGeom>
        </p:spPr>
      </p:pic>
      <p:pic>
        <p:nvPicPr>
          <p:cNvPr id="13" name="Picture 12" descr="Fig.5_Bottom.png"/>
          <p:cNvPicPr>
            <a:picLocks noChangeAspect="1"/>
          </p:cNvPicPr>
          <p:nvPr/>
        </p:nvPicPr>
        <p:blipFill>
          <a:blip r:embed="rId6"/>
          <a:srcRect l="3902" t="2780" r="10500" b="2693"/>
          <a:stretch>
            <a:fillRect/>
          </a:stretch>
        </p:blipFill>
        <p:spPr>
          <a:xfrm>
            <a:off x="7458075" y="2774430"/>
            <a:ext cx="3343275" cy="2590800"/>
          </a:xfrm>
          <a:prstGeom prst="rect">
            <a:avLst/>
          </a:prstGeom>
        </p:spPr>
      </p:pic>
      <p:pic>
        <p:nvPicPr>
          <p:cNvPr id="14" name="Picture 13" descr="Fig.5_Middle.png"/>
          <p:cNvPicPr>
            <a:picLocks noChangeAspect="1"/>
          </p:cNvPicPr>
          <p:nvPr/>
        </p:nvPicPr>
        <p:blipFill>
          <a:blip r:embed="rId7"/>
          <a:srcRect l="3902" t="2780" r="12207" b="2693"/>
          <a:stretch>
            <a:fillRect/>
          </a:stretch>
        </p:blipFill>
        <p:spPr>
          <a:xfrm>
            <a:off x="4195215" y="2774430"/>
            <a:ext cx="3276600" cy="2590800"/>
          </a:xfrm>
          <a:prstGeom prst="rect">
            <a:avLst/>
          </a:prstGeom>
        </p:spPr>
      </p:pic>
      <p:sp>
        <p:nvSpPr>
          <p:cNvPr id="15" name="Rectangle 14"/>
          <p:cNvSpPr/>
          <p:nvPr/>
        </p:nvSpPr>
        <p:spPr>
          <a:xfrm>
            <a:off x="447675" y="5682520"/>
            <a:ext cx="9829800" cy="584775"/>
          </a:xfrm>
          <a:prstGeom prst="rect">
            <a:avLst/>
          </a:prstGeom>
          <a:ln/>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n-US" sz="1600" dirty="0">
                <a:solidFill>
                  <a:srgbClr val="002060"/>
                </a:solidFill>
              </a:rPr>
              <a:t>We note that the variability in the mass loss via solar wind could not be properly explained in terms of a linear function of sunspot number and solar X-ray background luminosity</a:t>
            </a:r>
            <a:endParaRPr lang="en-GB" sz="1600" dirty="0">
              <a:solidFill>
                <a:srgbClr val="002060"/>
              </a:solidFill>
            </a:endParaRPr>
          </a:p>
        </p:txBody>
      </p:sp>
      <p:sp>
        <p:nvSpPr>
          <p:cNvPr id="16" name="TextBox 15"/>
          <p:cNvSpPr txBox="1"/>
          <p:nvPr/>
        </p:nvSpPr>
        <p:spPr>
          <a:xfrm>
            <a:off x="8524875" y="6297657"/>
            <a:ext cx="1600200" cy="304800"/>
          </a:xfrm>
          <a:prstGeom prst="rect">
            <a:avLst/>
          </a:prstGeom>
          <a:noFill/>
        </p:spPr>
        <p:txBody>
          <a:bodyPr wrap="square" rtlCol="0">
            <a:spAutoFit/>
          </a:bodyPr>
          <a:lstStyle/>
          <a:p>
            <a:r>
              <a:rPr lang="en-US" sz="1400" b="1" dirty="0">
                <a:solidFill>
                  <a:srgbClr val="C00000"/>
                </a:solidFill>
                <a:latin typeface="+mj-lt"/>
                <a:ea typeface="Verdana" pitchFamily="34" charset="0"/>
              </a:rPr>
              <a:t>Mishra et al., 2019</a:t>
            </a:r>
            <a:endParaRPr lang="en-GB" sz="1400" b="1" dirty="0">
              <a:solidFill>
                <a:srgbClr val="C00000"/>
              </a:solidFill>
              <a:latin typeface="+mj-lt"/>
              <a:ea typeface="Verdana" pitchFamily="34" charset="0"/>
            </a:endParaRPr>
          </a:p>
        </p:txBody>
      </p:sp>
      <p:sp>
        <p:nvSpPr>
          <p:cNvPr id="2" name="object 23">
            <a:extLst>
              <a:ext uri="{FF2B5EF4-FFF2-40B4-BE49-F238E27FC236}">
                <a16:creationId xmlns:a16="http://schemas.microsoft.com/office/drawing/2014/main" id="{5503526B-A39A-DACF-2640-6B15F3A14FC9}"/>
              </a:ext>
            </a:extLst>
          </p:cNvPr>
          <p:cNvSpPr txBox="1">
            <a:spLocks noGrp="1"/>
          </p:cNvSpPr>
          <p:nvPr>
            <p:ph type="ftr" sz="quarter" idx="5"/>
          </p:nvPr>
        </p:nvSpPr>
        <p:spPr>
          <a:xfrm>
            <a:off x="67925" y="6691958"/>
            <a:ext cx="1387219" cy="138499"/>
          </a:xfrm>
          <a:prstGeom prst="rect">
            <a:avLst/>
          </a:prstGeom>
        </p:spPr>
        <p:txBody>
          <a:bodyPr vert="horz" wrap="square" lIns="0" tIns="0" rIns="0" bIns="0" rtlCol="0">
            <a:spAutoFit/>
          </a:bodyPr>
          <a:lstStyle/>
          <a:p>
            <a:pPr marL="12700">
              <a:lnSpc>
                <a:spcPct val="100000"/>
              </a:lnSpc>
            </a:pPr>
            <a:r>
              <a:rPr dirty="0" err="1">
                <a:latin typeface="Verdana"/>
                <a:cs typeface="Verdana"/>
              </a:rPr>
              <a:t>Z</a:t>
            </a:r>
            <a:r>
              <a:rPr lang="en-US" dirty="0" err="1">
                <a:latin typeface="Verdana"/>
                <a:cs typeface="Verdana"/>
              </a:rPr>
              <a:t>.</a:t>
            </a:r>
            <a:r>
              <a:rPr dirty="0" err="1">
                <a:latin typeface="Verdana"/>
                <a:cs typeface="Verdana"/>
              </a:rPr>
              <a:t>Mirtoshev</a:t>
            </a:r>
            <a:r>
              <a:rPr lang="en-US" dirty="0">
                <a:latin typeface="Verdana"/>
                <a:cs typeface="Verdana"/>
              </a:rPr>
              <a:t>, </a:t>
            </a:r>
            <a:r>
              <a:rPr lang="en-US" dirty="0" err="1">
                <a:latin typeface="Verdana"/>
                <a:cs typeface="Verdana"/>
              </a:rPr>
              <a:t>SamSU</a:t>
            </a:r>
            <a:endParaRPr dirty="0">
              <a:latin typeface="Verdana"/>
              <a:cs typeface="Verdana"/>
            </a:endParaRPr>
          </a:p>
        </p:txBody>
      </p:sp>
      <p:sp>
        <p:nvSpPr>
          <p:cNvPr id="3" name="object 24">
            <a:extLst>
              <a:ext uri="{FF2B5EF4-FFF2-40B4-BE49-F238E27FC236}">
                <a16:creationId xmlns:a16="http://schemas.microsoft.com/office/drawing/2014/main" id="{1342A74B-6B38-2AF9-1B4C-4716CF507198}"/>
              </a:ext>
            </a:extLst>
          </p:cNvPr>
          <p:cNvSpPr txBox="1"/>
          <p:nvPr/>
        </p:nvSpPr>
        <p:spPr>
          <a:xfrm>
            <a:off x="9612905" y="6683290"/>
            <a:ext cx="1295400" cy="138499"/>
          </a:xfrm>
          <a:prstGeom prst="rect">
            <a:avLst/>
          </a:prstGeom>
        </p:spPr>
        <p:txBody>
          <a:bodyPr vert="horz" wrap="square" lIns="0" tIns="0" rIns="0" bIns="0" rtlCol="0">
            <a:spAutoFit/>
          </a:bodyPr>
          <a:lstStyle/>
          <a:p>
            <a:pPr marL="12700">
              <a:lnSpc>
                <a:spcPct val="100000"/>
              </a:lnSpc>
            </a:pPr>
            <a:r>
              <a:rPr lang="en-US" sz="900" spc="-15" dirty="0">
                <a:solidFill>
                  <a:srgbClr val="7E7E7E"/>
                </a:solidFill>
                <a:latin typeface="Verdana"/>
                <a:cs typeface="Verdana"/>
              </a:rPr>
              <a:t>23.08.2024  </a:t>
            </a:r>
            <a:r>
              <a:rPr sz="900" dirty="0">
                <a:solidFill>
                  <a:srgbClr val="7E7E7E"/>
                </a:solidFill>
                <a:latin typeface="Verdana"/>
                <a:cs typeface="Verdana"/>
              </a:rPr>
              <a:t>1</a:t>
            </a:r>
            <a:r>
              <a:rPr lang="en-US" sz="900" dirty="0">
                <a:solidFill>
                  <a:srgbClr val="7E7E7E"/>
                </a:solidFill>
                <a:latin typeface="Verdana"/>
                <a:cs typeface="Verdana"/>
              </a:rPr>
              <a:t>1</a:t>
            </a:r>
            <a:r>
              <a:rPr sz="900" dirty="0">
                <a:solidFill>
                  <a:srgbClr val="7E7E7E"/>
                </a:solidFill>
                <a:latin typeface="Verdana"/>
                <a:cs typeface="Verdana"/>
              </a:rPr>
              <a:t>/</a:t>
            </a:r>
            <a:r>
              <a:rPr lang="en-US" sz="900" spc="-5" dirty="0">
                <a:solidFill>
                  <a:srgbClr val="7E7E7E"/>
                </a:solidFill>
                <a:latin typeface="Verdana"/>
                <a:cs typeface="Verdana"/>
              </a:rPr>
              <a:t>16</a:t>
            </a:r>
            <a:endParaRPr sz="900" dirty="0">
              <a:latin typeface="Verdana"/>
              <a:cs typeface="Verdana"/>
            </a:endParaRPr>
          </a:p>
        </p:txBody>
      </p:sp>
      <p:sp>
        <p:nvSpPr>
          <p:cNvPr id="4" name="object 24">
            <a:extLst>
              <a:ext uri="{FF2B5EF4-FFF2-40B4-BE49-F238E27FC236}">
                <a16:creationId xmlns:a16="http://schemas.microsoft.com/office/drawing/2014/main" id="{C45ACA7B-56B7-A94C-E467-31E779EEBDA4}"/>
              </a:ext>
            </a:extLst>
          </p:cNvPr>
          <p:cNvSpPr txBox="1"/>
          <p:nvPr/>
        </p:nvSpPr>
        <p:spPr>
          <a:xfrm>
            <a:off x="4524375" y="6681485"/>
            <a:ext cx="1866900" cy="138499"/>
          </a:xfrm>
          <a:prstGeom prst="rect">
            <a:avLst/>
          </a:prstGeom>
        </p:spPr>
        <p:txBody>
          <a:bodyPr vert="horz" wrap="square" lIns="0" tIns="0" rIns="0" bIns="0" rtlCol="0">
            <a:spAutoFit/>
          </a:bodyPr>
          <a:lstStyle/>
          <a:p>
            <a:pPr marL="12700" algn="ctr">
              <a:lnSpc>
                <a:spcPct val="100000"/>
              </a:lnSpc>
            </a:pPr>
            <a:r>
              <a:rPr lang="en-US" sz="900" spc="-15" dirty="0">
                <a:solidFill>
                  <a:srgbClr val="7E7E7E"/>
                </a:solidFill>
                <a:latin typeface="Verdana"/>
                <a:cs typeface="Verdana"/>
              </a:rPr>
              <a:t>COSPAR CBW, Samarkand</a:t>
            </a:r>
            <a:endParaRPr sz="900" dirty="0">
              <a:latin typeface="Verdana"/>
              <a:cs typeface="Verdan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50180" name="Rectangle 4"/>
          <p:cNvSpPr>
            <a:spLocks noChangeArrowheads="1"/>
          </p:cNvSpPr>
          <p:nvPr/>
        </p:nvSpPr>
        <p:spPr bwMode="auto">
          <a:xfrm>
            <a:off x="0" y="104775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50185" name="Rectangle 9"/>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50186" name="Rectangle 10"/>
          <p:cNvSpPr>
            <a:spLocks noChangeArrowheads="1"/>
          </p:cNvSpPr>
          <p:nvPr/>
        </p:nvSpPr>
        <p:spPr bwMode="auto">
          <a:xfrm>
            <a:off x="0" y="104775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50187" name="Rectangle 11"/>
          <p:cNvSpPr>
            <a:spLocks noChangeArrowheads="1"/>
          </p:cNvSpPr>
          <p:nvPr/>
        </p:nvSpPr>
        <p:spPr bwMode="auto">
          <a:xfrm>
            <a:off x="0" y="148590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50188" name="Rectangle 12"/>
          <p:cNvSpPr>
            <a:spLocks noChangeArrowheads="1"/>
          </p:cNvSpPr>
          <p:nvPr/>
        </p:nvSpPr>
        <p:spPr bwMode="auto">
          <a:xfrm>
            <a:off x="0" y="192405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50189" name="Rectangle 13"/>
          <p:cNvSpPr>
            <a:spLocks noChangeArrowheads="1"/>
          </p:cNvSpPr>
          <p:nvPr/>
        </p:nvSpPr>
        <p:spPr bwMode="auto">
          <a:xfrm>
            <a:off x="0" y="236220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graphicFrame>
        <p:nvGraphicFramePr>
          <p:cNvPr id="11" name="Table 10"/>
          <p:cNvGraphicFramePr>
            <a:graphicFrameLocks noGrp="1"/>
          </p:cNvGraphicFramePr>
          <p:nvPr/>
        </p:nvGraphicFramePr>
        <p:xfrm>
          <a:off x="540069" y="58063"/>
          <a:ext cx="9811224" cy="4985648"/>
        </p:xfrm>
        <a:graphic>
          <a:graphicData uri="http://schemas.openxmlformats.org/drawingml/2006/table">
            <a:tbl>
              <a:tblPr/>
              <a:tblGrid>
                <a:gridCol w="2619900">
                  <a:extLst>
                    <a:ext uri="{9D8B030D-6E8A-4147-A177-3AD203B41FA5}">
                      <a16:colId xmlns:a16="http://schemas.microsoft.com/office/drawing/2014/main" val="20000"/>
                    </a:ext>
                  </a:extLst>
                </a:gridCol>
                <a:gridCol w="1683371">
                  <a:extLst>
                    <a:ext uri="{9D8B030D-6E8A-4147-A177-3AD203B41FA5}">
                      <a16:colId xmlns:a16="http://schemas.microsoft.com/office/drawing/2014/main" val="20001"/>
                    </a:ext>
                  </a:extLst>
                </a:gridCol>
                <a:gridCol w="1835321">
                  <a:extLst>
                    <a:ext uri="{9D8B030D-6E8A-4147-A177-3AD203B41FA5}">
                      <a16:colId xmlns:a16="http://schemas.microsoft.com/office/drawing/2014/main" val="20002"/>
                    </a:ext>
                  </a:extLst>
                </a:gridCol>
                <a:gridCol w="1836316">
                  <a:extLst>
                    <a:ext uri="{9D8B030D-6E8A-4147-A177-3AD203B41FA5}">
                      <a16:colId xmlns:a16="http://schemas.microsoft.com/office/drawing/2014/main" val="20003"/>
                    </a:ext>
                  </a:extLst>
                </a:gridCol>
                <a:gridCol w="1836316">
                  <a:extLst>
                    <a:ext uri="{9D8B030D-6E8A-4147-A177-3AD203B41FA5}">
                      <a16:colId xmlns:a16="http://schemas.microsoft.com/office/drawing/2014/main" val="20004"/>
                    </a:ext>
                  </a:extLst>
                </a:gridCol>
              </a:tblGrid>
              <a:tr h="286765">
                <a:tc gridSpan="5">
                  <a:txBody>
                    <a:bodyPr/>
                    <a:lstStyle/>
                    <a:p>
                      <a:pPr algn="ctr">
                        <a:lnSpc>
                          <a:spcPct val="115000"/>
                        </a:lnSpc>
                        <a:spcAft>
                          <a:spcPts val="0"/>
                        </a:spcAft>
                      </a:pPr>
                      <a:r>
                        <a:rPr lang="en-GB" sz="1400" b="1" dirty="0">
                          <a:solidFill>
                            <a:srgbClr val="000000"/>
                          </a:solidFill>
                          <a:latin typeface="Times New Roman"/>
                          <a:ea typeface="Calibri"/>
                          <a:cs typeface="Times New Roman"/>
                        </a:rPr>
                        <a:t>Fitting from Equation (1) (CMEs and sunspot number)</a:t>
                      </a:r>
                      <a:endParaRPr lang="en-GB" sz="1100" dirty="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95276">
                <a:tc>
                  <a:txBody>
                    <a:bodyPr/>
                    <a:lstStyle/>
                    <a:p>
                      <a:pPr algn="ctr">
                        <a:lnSpc>
                          <a:spcPct val="115000"/>
                        </a:lnSpc>
                        <a:spcAft>
                          <a:spcPts val="0"/>
                        </a:spcAft>
                      </a:pPr>
                      <a:r>
                        <a:rPr lang="en-GB" sz="1400" b="1">
                          <a:solidFill>
                            <a:srgbClr val="000000"/>
                          </a:solidFill>
                          <a:latin typeface="Times New Roman"/>
                          <a:ea typeface="Calibri"/>
                          <a:cs typeface="Times New Roman"/>
                        </a:rPr>
                        <a:t>Cycle</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i="1">
                          <a:solidFill>
                            <a:srgbClr val="000000"/>
                          </a:solidFill>
                          <a:latin typeface="Times New Roman"/>
                          <a:ea typeface="Calibri"/>
                          <a:cs typeface="Times New Roman"/>
                        </a:rPr>
                        <a:t>c</a:t>
                      </a:r>
                      <a:r>
                        <a:rPr lang="en-GB" sz="1400" baseline="-25000">
                          <a:solidFill>
                            <a:srgbClr val="000000"/>
                          </a:solidFill>
                          <a:latin typeface="Times New Roman"/>
                          <a:ea typeface="Calibri"/>
                          <a:cs typeface="Times New Roman"/>
                        </a:rPr>
                        <a:t>1</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i="1">
                          <a:solidFill>
                            <a:srgbClr val="000000"/>
                          </a:solidFill>
                          <a:latin typeface="Times New Roman"/>
                          <a:ea typeface="Calibri"/>
                          <a:cs typeface="Times New Roman"/>
                        </a:rPr>
                        <a:t>c</a:t>
                      </a:r>
                      <a:r>
                        <a:rPr lang="en-GB" sz="1400" baseline="-25000">
                          <a:solidFill>
                            <a:srgbClr val="000000"/>
                          </a:solidFill>
                          <a:latin typeface="Times New Roman"/>
                          <a:ea typeface="Calibri"/>
                          <a:cs typeface="Times New Roman"/>
                        </a:rPr>
                        <a:t>2</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i="1">
                          <a:solidFill>
                            <a:srgbClr val="000000"/>
                          </a:solidFill>
                          <a:latin typeface="Times New Roman"/>
                          <a:ea typeface="Calibri"/>
                          <a:cs typeface="Times New Roman"/>
                        </a:rPr>
                        <a:t>r</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i="1">
                          <a:solidFill>
                            <a:srgbClr val="000000"/>
                          </a:solidFill>
                          <a:latin typeface="Times New Roman"/>
                          <a:ea typeface="Calibri"/>
                          <a:cs typeface="Times New Roman"/>
                        </a:rPr>
                        <a:t>r</a:t>
                      </a:r>
                      <a:r>
                        <a:rPr lang="en-GB" sz="1400" baseline="30000">
                          <a:solidFill>
                            <a:srgbClr val="000000"/>
                          </a:solidFill>
                          <a:latin typeface="Times New Roman"/>
                          <a:ea typeface="Calibri"/>
                          <a:cs typeface="Times New Roman"/>
                        </a:rPr>
                        <a:t>2</a:t>
                      </a:r>
                      <a:r>
                        <a:rPr lang="en-GB" sz="1400">
                          <a:solidFill>
                            <a:srgbClr val="000000"/>
                          </a:solidFill>
                          <a:latin typeface="Times New Roman"/>
                          <a:ea typeface="Calibri"/>
                          <a:cs typeface="Times New Roman"/>
                        </a:rPr>
                        <a:t> (%)</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23 (-30º to 30º)</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1.1</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67</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0.60</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36.0</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23 (-60º to 60º)</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2.4</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85</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0.72</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51.8</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extLst>
                  <a:ext uri="{0D108BD9-81ED-4DB2-BD59-A6C34878D82A}">
                    <a16:rowId xmlns:a16="http://schemas.microsoft.com/office/drawing/2014/main" val="10003"/>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23 (-90º to 90º)</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2.8</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91</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dirty="0">
                          <a:solidFill>
                            <a:srgbClr val="000000"/>
                          </a:solidFill>
                          <a:latin typeface="Times New Roman"/>
                          <a:ea typeface="Calibri"/>
                          <a:cs typeface="Times New Roman"/>
                        </a:rPr>
                        <a:t>0.74</a:t>
                      </a:r>
                      <a:endParaRPr lang="en-GB" sz="1100" dirty="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54.8</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extLst>
                  <a:ext uri="{0D108BD9-81ED-4DB2-BD59-A6C34878D82A}">
                    <a16:rowId xmlns:a16="http://schemas.microsoft.com/office/drawing/2014/main" val="10004"/>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24 (-30º to 30º)</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1.2</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82</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0.57</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32.5</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extLst>
                  <a:ext uri="{0D108BD9-81ED-4DB2-BD59-A6C34878D82A}">
                    <a16:rowId xmlns:a16="http://schemas.microsoft.com/office/drawing/2014/main" val="10005"/>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24 (-60º to 60º)</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3.4</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98</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0.74</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54.8</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extLst>
                  <a:ext uri="{0D108BD9-81ED-4DB2-BD59-A6C34878D82A}">
                    <a16:rowId xmlns:a16="http://schemas.microsoft.com/office/drawing/2014/main" val="10006"/>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24 (-90º to 90º)</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4.1</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118</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0.76</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57.8</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286765">
                <a:tc gridSpan="5">
                  <a:txBody>
                    <a:bodyPr/>
                    <a:lstStyle/>
                    <a:p>
                      <a:pPr algn="ctr">
                        <a:lnSpc>
                          <a:spcPct val="115000"/>
                        </a:lnSpc>
                        <a:spcAft>
                          <a:spcPts val="0"/>
                        </a:spcAft>
                      </a:pPr>
                      <a:r>
                        <a:rPr lang="en-GB" sz="1400" b="1" dirty="0">
                          <a:solidFill>
                            <a:srgbClr val="000000"/>
                          </a:solidFill>
                          <a:latin typeface="Times New Roman"/>
                          <a:ea typeface="Calibri"/>
                          <a:cs typeface="Times New Roman"/>
                        </a:rPr>
                        <a:t>Fitting from Equation (2) (CMEs and X-ray background luminosity)</a:t>
                      </a:r>
                      <a:endParaRPr lang="en-GB" sz="1100" dirty="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8"/>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23</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dirty="0">
                          <a:solidFill>
                            <a:srgbClr val="000000"/>
                          </a:solidFill>
                          <a:latin typeface="Times New Roman"/>
                          <a:ea typeface="Calibri"/>
                          <a:cs typeface="Times New Roman"/>
                        </a:rPr>
                        <a:t>2.5 </a:t>
                      </a:r>
                      <a:r>
                        <a:rPr lang="en-GB" sz="1400" dirty="0">
                          <a:solidFill>
                            <a:srgbClr val="000000"/>
                          </a:solidFill>
                          <a:latin typeface="Times New Roman"/>
                          <a:ea typeface="Calibri"/>
                          <a:cs typeface="Times New Roman"/>
                          <a:sym typeface="Symbol"/>
                        </a:rPr>
                        <a:t></a:t>
                      </a:r>
                      <a:r>
                        <a:rPr lang="en-GB" sz="1400" dirty="0">
                          <a:solidFill>
                            <a:srgbClr val="000000"/>
                          </a:solidFill>
                          <a:latin typeface="Times New Roman"/>
                          <a:ea typeface="Calibri"/>
                          <a:cs typeface="Times New Roman"/>
                        </a:rPr>
                        <a:t> 10</a:t>
                      </a:r>
                      <a:r>
                        <a:rPr lang="en-GB" sz="1400" baseline="30000" dirty="0">
                          <a:solidFill>
                            <a:srgbClr val="000000"/>
                          </a:solidFill>
                          <a:latin typeface="Times New Roman"/>
                          <a:ea typeface="Calibri"/>
                          <a:cs typeface="Times New Roman"/>
                        </a:rPr>
                        <a:t>-22</a:t>
                      </a:r>
                      <a:endParaRPr lang="en-GB" sz="1100" dirty="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90</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0.78</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60.1</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0009"/>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24</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a:solidFill>
                            <a:srgbClr val="000000"/>
                          </a:solidFill>
                          <a:latin typeface="Times New Roman"/>
                          <a:ea typeface="Calibri"/>
                          <a:cs typeface="Times New Roman"/>
                        </a:rPr>
                        <a:t>2.6 </a:t>
                      </a:r>
                      <a:r>
                        <a:rPr lang="en-GB" sz="1400">
                          <a:solidFill>
                            <a:srgbClr val="000000"/>
                          </a:solidFill>
                          <a:latin typeface="Times New Roman"/>
                          <a:ea typeface="Calibri"/>
                          <a:cs typeface="Times New Roman"/>
                          <a:sym typeface="Symbol"/>
                        </a:rPr>
                        <a:t></a:t>
                      </a:r>
                      <a:r>
                        <a:rPr lang="en-GB" sz="1400">
                          <a:solidFill>
                            <a:srgbClr val="000000"/>
                          </a:solidFill>
                          <a:latin typeface="Times New Roman"/>
                          <a:ea typeface="Calibri"/>
                          <a:cs typeface="Times New Roman"/>
                        </a:rPr>
                        <a:t> 10</a:t>
                      </a:r>
                      <a:r>
                        <a:rPr lang="en-GB" sz="1400" baseline="30000">
                          <a:solidFill>
                            <a:srgbClr val="000000"/>
                          </a:solidFill>
                          <a:latin typeface="Times New Roman"/>
                          <a:ea typeface="Calibri"/>
                          <a:cs typeface="Times New Roman"/>
                        </a:rPr>
                        <a:t>-22</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a:solidFill>
                            <a:srgbClr val="000000"/>
                          </a:solidFill>
                          <a:latin typeface="Times New Roman"/>
                          <a:ea typeface="Calibri"/>
                          <a:cs typeface="Times New Roman"/>
                        </a:rPr>
                        <a:t>126</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a:solidFill>
                            <a:srgbClr val="000000"/>
                          </a:solidFill>
                          <a:latin typeface="Times New Roman"/>
                          <a:ea typeface="Calibri"/>
                          <a:cs typeface="Times New Roman"/>
                        </a:rPr>
                        <a:t>0.80</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a:solidFill>
                            <a:srgbClr val="000000"/>
                          </a:solidFill>
                          <a:latin typeface="Times New Roman"/>
                          <a:ea typeface="Calibri"/>
                          <a:cs typeface="Times New Roman"/>
                        </a:rPr>
                        <a:t>64.0</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86765">
                <a:tc gridSpan="5">
                  <a:txBody>
                    <a:bodyPr/>
                    <a:lstStyle/>
                    <a:p>
                      <a:pPr algn="ctr">
                        <a:lnSpc>
                          <a:spcPct val="115000"/>
                        </a:lnSpc>
                        <a:spcAft>
                          <a:spcPts val="0"/>
                        </a:spcAft>
                      </a:pPr>
                      <a:r>
                        <a:rPr lang="en-GB" sz="1400" b="1" dirty="0">
                          <a:solidFill>
                            <a:srgbClr val="000000"/>
                          </a:solidFill>
                          <a:latin typeface="Times New Roman"/>
                          <a:ea typeface="Calibri"/>
                          <a:cs typeface="Times New Roman"/>
                        </a:rPr>
                        <a:t>Fitting from Equation (3) (Solar wind and sunspot number)</a:t>
                      </a:r>
                      <a:endParaRPr lang="en-GB" sz="1100" dirty="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1"/>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23</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-0.2</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696</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0.1</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1</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12"/>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24</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-0.1</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616</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0.03</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0.09</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3"/>
                  </a:ext>
                </a:extLst>
              </a:tr>
              <a:tr h="286765">
                <a:tc gridSpan="5">
                  <a:txBody>
                    <a:bodyPr/>
                    <a:lstStyle/>
                    <a:p>
                      <a:pPr algn="ctr">
                        <a:lnSpc>
                          <a:spcPct val="115000"/>
                        </a:lnSpc>
                        <a:spcAft>
                          <a:spcPts val="0"/>
                        </a:spcAft>
                      </a:pPr>
                      <a:r>
                        <a:rPr lang="en-GB" sz="1400" b="1" dirty="0">
                          <a:solidFill>
                            <a:srgbClr val="000000"/>
                          </a:solidFill>
                          <a:latin typeface="Times New Roman"/>
                          <a:ea typeface="Calibri"/>
                          <a:cs typeface="Times New Roman"/>
                        </a:rPr>
                        <a:t>Fitting from Equation (4) (Solar wind and X-ray background luminosity)</a:t>
                      </a:r>
                      <a:endParaRPr lang="en-GB" sz="1100" dirty="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4"/>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23</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-1.2 </a:t>
                      </a:r>
                      <a:r>
                        <a:rPr lang="en-GB" sz="1400">
                          <a:solidFill>
                            <a:srgbClr val="000000"/>
                          </a:solidFill>
                          <a:latin typeface="Times New Roman"/>
                          <a:ea typeface="Calibri"/>
                          <a:cs typeface="Times New Roman"/>
                          <a:sym typeface="Symbol"/>
                        </a:rPr>
                        <a:t></a:t>
                      </a:r>
                      <a:r>
                        <a:rPr lang="en-GB" sz="1400">
                          <a:solidFill>
                            <a:srgbClr val="000000"/>
                          </a:solidFill>
                          <a:latin typeface="Times New Roman"/>
                          <a:ea typeface="Calibri"/>
                          <a:cs typeface="Times New Roman"/>
                        </a:rPr>
                        <a:t> 10</a:t>
                      </a:r>
                      <a:r>
                        <a:rPr lang="en-GB" sz="1400" baseline="30000">
                          <a:solidFill>
                            <a:srgbClr val="000000"/>
                          </a:solidFill>
                          <a:latin typeface="Times New Roman"/>
                          <a:ea typeface="Calibri"/>
                          <a:cs typeface="Times New Roman"/>
                        </a:rPr>
                        <a:t>-23</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694</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0.09</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0.8</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0015"/>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24</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dirty="0">
                          <a:solidFill>
                            <a:srgbClr val="000000"/>
                          </a:solidFill>
                          <a:latin typeface="Times New Roman"/>
                          <a:ea typeface="Calibri"/>
                          <a:cs typeface="Times New Roman"/>
                        </a:rPr>
                        <a:t>1.6 </a:t>
                      </a:r>
                      <a:r>
                        <a:rPr lang="en-GB" sz="1400" dirty="0">
                          <a:solidFill>
                            <a:srgbClr val="000000"/>
                          </a:solidFill>
                          <a:latin typeface="Times New Roman"/>
                          <a:ea typeface="Calibri"/>
                          <a:cs typeface="Times New Roman"/>
                          <a:sym typeface="Symbol"/>
                        </a:rPr>
                        <a:t></a:t>
                      </a:r>
                      <a:r>
                        <a:rPr lang="en-GB" sz="1400" dirty="0">
                          <a:solidFill>
                            <a:srgbClr val="000000"/>
                          </a:solidFill>
                          <a:latin typeface="Times New Roman"/>
                          <a:ea typeface="Calibri"/>
                          <a:cs typeface="Times New Roman"/>
                        </a:rPr>
                        <a:t> 10</a:t>
                      </a:r>
                      <a:r>
                        <a:rPr lang="en-GB" sz="1400" baseline="30000" dirty="0">
                          <a:solidFill>
                            <a:srgbClr val="000000"/>
                          </a:solidFill>
                          <a:latin typeface="Times New Roman"/>
                          <a:ea typeface="Calibri"/>
                          <a:cs typeface="Times New Roman"/>
                        </a:rPr>
                        <a:t>-23</a:t>
                      </a:r>
                      <a:endParaRPr lang="en-GB" sz="1100" dirty="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dirty="0">
                          <a:solidFill>
                            <a:srgbClr val="000000"/>
                          </a:solidFill>
                          <a:latin typeface="Times New Roman"/>
                          <a:ea typeface="Calibri"/>
                          <a:cs typeface="Times New Roman"/>
                        </a:rPr>
                        <a:t>594</a:t>
                      </a:r>
                      <a:endParaRPr lang="en-GB" sz="1100" dirty="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a:solidFill>
                            <a:srgbClr val="000000"/>
                          </a:solidFill>
                          <a:latin typeface="Times New Roman"/>
                          <a:ea typeface="Calibri"/>
                          <a:cs typeface="Times New Roman"/>
                        </a:rPr>
                        <a:t>0.09</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dirty="0">
                          <a:solidFill>
                            <a:srgbClr val="000000"/>
                          </a:solidFill>
                          <a:latin typeface="Times New Roman"/>
                          <a:ea typeface="Calibri"/>
                          <a:cs typeface="Times New Roman"/>
                        </a:rPr>
                        <a:t>0.8</a:t>
                      </a:r>
                      <a:endParaRPr lang="en-GB" sz="1100" dirty="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bl>
          </a:graphicData>
        </a:graphic>
      </p:graphicFrame>
      <p:sp>
        <p:nvSpPr>
          <p:cNvPr id="19" name="Rounded Rectangle 18"/>
          <p:cNvSpPr/>
          <p:nvPr/>
        </p:nvSpPr>
        <p:spPr>
          <a:xfrm>
            <a:off x="1" y="3280230"/>
            <a:ext cx="10801350" cy="1825170"/>
          </a:xfrm>
          <a:prstGeom prst="round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ed Rectangle 20"/>
          <p:cNvSpPr/>
          <p:nvPr/>
        </p:nvSpPr>
        <p:spPr>
          <a:xfrm>
            <a:off x="899546" y="5181600"/>
            <a:ext cx="9144000" cy="1371600"/>
          </a:xfrm>
          <a:prstGeom prst="roundRect">
            <a:avLst/>
          </a:prstGeom>
          <a:ln w="38100">
            <a:solidFill>
              <a:srgbClr val="0070C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grpSp>
        <p:nvGrpSpPr>
          <p:cNvPr id="2" name="Group 36"/>
          <p:cNvGrpSpPr/>
          <p:nvPr/>
        </p:nvGrpSpPr>
        <p:grpSpPr>
          <a:xfrm>
            <a:off x="453005" y="5269594"/>
            <a:ext cx="10128020" cy="1377950"/>
            <a:chOff x="-402999" y="4659313"/>
            <a:chExt cx="10128020" cy="1377950"/>
          </a:xfrm>
        </p:grpSpPr>
        <p:graphicFrame>
          <p:nvGraphicFramePr>
            <p:cNvPr id="23" name="Object 21"/>
            <p:cNvGraphicFramePr>
              <a:graphicFrameLocks noChangeAspect="1"/>
            </p:cNvGraphicFramePr>
            <p:nvPr/>
          </p:nvGraphicFramePr>
          <p:xfrm>
            <a:off x="-402999" y="4659313"/>
            <a:ext cx="5675313" cy="666750"/>
          </p:xfrm>
          <a:graphic>
            <a:graphicData uri="http://schemas.openxmlformats.org/presentationml/2006/ole">
              <mc:AlternateContent xmlns:mc="http://schemas.openxmlformats.org/markup-compatibility/2006">
                <mc:Choice xmlns:v="urn:schemas-microsoft-com:vml" Requires="v">
                  <p:oleObj name="Document" r:id="rId2" imgW="5726211" imgH="625468" progId="Word.Document.12">
                    <p:embed/>
                  </p:oleObj>
                </mc:Choice>
                <mc:Fallback>
                  <p:oleObj name="Document" r:id="rId2" imgW="5726211" imgH="625468" progId="Word.Document.12">
                    <p:embed/>
                    <p:pic>
                      <p:nvPicPr>
                        <p:cNvPr id="23" name="Object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999" y="4659313"/>
                          <a:ext cx="5675313"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 name="Object 24"/>
            <p:cNvGraphicFramePr>
              <a:graphicFrameLocks noChangeAspect="1"/>
            </p:cNvGraphicFramePr>
            <p:nvPr/>
          </p:nvGraphicFramePr>
          <p:xfrm>
            <a:off x="-399369" y="5427663"/>
            <a:ext cx="5675313" cy="609600"/>
          </p:xfrm>
          <a:graphic>
            <a:graphicData uri="http://schemas.openxmlformats.org/presentationml/2006/ole">
              <mc:AlternateContent xmlns:mc="http://schemas.openxmlformats.org/markup-compatibility/2006">
                <mc:Choice xmlns:v="urn:schemas-microsoft-com:vml" Requires="v">
                  <p:oleObj name="Document" r:id="rId4" imgW="5726211" imgH="625468" progId="Word.Document.12">
                    <p:embed/>
                  </p:oleObj>
                </mc:Choice>
                <mc:Fallback>
                  <p:oleObj name="Document" r:id="rId4" imgW="5726211" imgH="625468" progId="Word.Document.12">
                    <p:embed/>
                    <p:pic>
                      <p:nvPicPr>
                        <p:cNvPr id="24" name="Object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369" y="5427663"/>
                          <a:ext cx="5675313"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 name="Object 25"/>
            <p:cNvGraphicFramePr>
              <a:graphicFrameLocks noChangeAspect="1"/>
            </p:cNvGraphicFramePr>
            <p:nvPr/>
          </p:nvGraphicFramePr>
          <p:xfrm>
            <a:off x="4043587" y="4702855"/>
            <a:ext cx="5673725" cy="609600"/>
          </p:xfrm>
          <a:graphic>
            <a:graphicData uri="http://schemas.openxmlformats.org/presentationml/2006/ole">
              <mc:AlternateContent xmlns:mc="http://schemas.openxmlformats.org/markup-compatibility/2006">
                <mc:Choice xmlns:v="urn:schemas-microsoft-com:vml" Requires="v">
                  <p:oleObj name="Document" r:id="rId6" imgW="5726211" imgH="625468" progId="Word.Document.12">
                    <p:embed/>
                  </p:oleObj>
                </mc:Choice>
                <mc:Fallback>
                  <p:oleObj name="Document" r:id="rId6" imgW="5726211" imgH="625468" progId="Word.Document.12">
                    <p:embed/>
                    <p:pic>
                      <p:nvPicPr>
                        <p:cNvPr id="25" name="Object 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43587" y="4702855"/>
                          <a:ext cx="567372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 name="Object 26"/>
            <p:cNvGraphicFramePr>
              <a:graphicFrameLocks noChangeAspect="1"/>
            </p:cNvGraphicFramePr>
            <p:nvPr/>
          </p:nvGraphicFramePr>
          <p:xfrm>
            <a:off x="4049709" y="5413375"/>
            <a:ext cx="5675312" cy="609600"/>
          </p:xfrm>
          <a:graphic>
            <a:graphicData uri="http://schemas.openxmlformats.org/presentationml/2006/ole">
              <mc:AlternateContent xmlns:mc="http://schemas.openxmlformats.org/markup-compatibility/2006">
                <mc:Choice xmlns:v="urn:schemas-microsoft-com:vml" Requires="v">
                  <p:oleObj name="Document" r:id="rId8" imgW="5726211" imgH="625468" progId="Word.Document.12">
                    <p:embed/>
                  </p:oleObj>
                </mc:Choice>
                <mc:Fallback>
                  <p:oleObj name="Document" r:id="rId8" imgW="5726211" imgH="625468" progId="Word.Document.12">
                    <p:embed/>
                    <p:pic>
                      <p:nvPicPr>
                        <p:cNvPr id="26" name="Object 2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49709" y="5413375"/>
                          <a:ext cx="5675312"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22" name="object 16"/>
          <p:cNvSpPr/>
          <p:nvPr/>
        </p:nvSpPr>
        <p:spPr>
          <a:xfrm>
            <a:off x="-9987" y="6629401"/>
            <a:ext cx="10836000" cy="242669"/>
          </a:xfrm>
          <a:custGeom>
            <a:avLst/>
            <a:gdLst/>
            <a:ahLst/>
            <a:cxnLst/>
            <a:rect l="l" t="t" r="r" b="b"/>
            <a:pathLst>
              <a:path w="9138920" h="161925">
                <a:moveTo>
                  <a:pt x="9138711" y="0"/>
                </a:moveTo>
                <a:lnTo>
                  <a:pt x="0" y="0"/>
                </a:lnTo>
                <a:lnTo>
                  <a:pt x="0" y="161925"/>
                </a:lnTo>
                <a:lnTo>
                  <a:pt x="9138711" y="161925"/>
                </a:lnTo>
                <a:lnTo>
                  <a:pt x="9138711" y="0"/>
                </a:lnTo>
                <a:close/>
              </a:path>
            </a:pathLst>
          </a:custGeom>
          <a:solidFill>
            <a:srgbClr val="002563"/>
          </a:solidFill>
        </p:spPr>
        <p:txBody>
          <a:bodyPr wrap="square" lIns="0" tIns="0" rIns="0" bIns="0" rtlCol="0"/>
          <a:lstStyle/>
          <a:p>
            <a:endParaRPr/>
          </a:p>
        </p:txBody>
      </p:sp>
      <p:sp>
        <p:nvSpPr>
          <p:cNvPr id="3" name="object 23">
            <a:extLst>
              <a:ext uri="{FF2B5EF4-FFF2-40B4-BE49-F238E27FC236}">
                <a16:creationId xmlns:a16="http://schemas.microsoft.com/office/drawing/2014/main" id="{F32F10B0-0582-BA9D-256E-B4F2D84F197A}"/>
              </a:ext>
            </a:extLst>
          </p:cNvPr>
          <p:cNvSpPr txBox="1">
            <a:spLocks noGrp="1"/>
          </p:cNvSpPr>
          <p:nvPr>
            <p:ph type="ftr" sz="quarter" idx="5"/>
          </p:nvPr>
        </p:nvSpPr>
        <p:spPr>
          <a:xfrm>
            <a:off x="67925" y="6691958"/>
            <a:ext cx="1387219" cy="138499"/>
          </a:xfrm>
          <a:prstGeom prst="rect">
            <a:avLst/>
          </a:prstGeom>
        </p:spPr>
        <p:txBody>
          <a:bodyPr vert="horz" wrap="square" lIns="0" tIns="0" rIns="0" bIns="0" rtlCol="0">
            <a:spAutoFit/>
          </a:bodyPr>
          <a:lstStyle/>
          <a:p>
            <a:pPr marL="12700">
              <a:lnSpc>
                <a:spcPct val="100000"/>
              </a:lnSpc>
            </a:pPr>
            <a:r>
              <a:rPr dirty="0" err="1">
                <a:latin typeface="Verdana"/>
                <a:cs typeface="Verdana"/>
              </a:rPr>
              <a:t>Z</a:t>
            </a:r>
            <a:r>
              <a:rPr lang="en-US" dirty="0" err="1">
                <a:latin typeface="Verdana"/>
                <a:cs typeface="Verdana"/>
              </a:rPr>
              <a:t>.</a:t>
            </a:r>
            <a:r>
              <a:rPr dirty="0" err="1">
                <a:latin typeface="Verdana"/>
                <a:cs typeface="Verdana"/>
              </a:rPr>
              <a:t>Mirtoshev</a:t>
            </a:r>
            <a:r>
              <a:rPr lang="en-US" dirty="0">
                <a:latin typeface="Verdana"/>
                <a:cs typeface="Verdana"/>
              </a:rPr>
              <a:t>, </a:t>
            </a:r>
            <a:r>
              <a:rPr lang="en-US" dirty="0" err="1">
                <a:latin typeface="Verdana"/>
                <a:cs typeface="Verdana"/>
              </a:rPr>
              <a:t>SamSU</a:t>
            </a:r>
            <a:endParaRPr dirty="0">
              <a:latin typeface="Verdana"/>
              <a:cs typeface="Verdana"/>
            </a:endParaRPr>
          </a:p>
        </p:txBody>
      </p:sp>
      <p:sp>
        <p:nvSpPr>
          <p:cNvPr id="4" name="object 24">
            <a:extLst>
              <a:ext uri="{FF2B5EF4-FFF2-40B4-BE49-F238E27FC236}">
                <a16:creationId xmlns:a16="http://schemas.microsoft.com/office/drawing/2014/main" id="{195BEE83-0694-6F47-1607-C4FC90C16086}"/>
              </a:ext>
            </a:extLst>
          </p:cNvPr>
          <p:cNvSpPr txBox="1"/>
          <p:nvPr/>
        </p:nvSpPr>
        <p:spPr>
          <a:xfrm>
            <a:off x="9612905" y="6683290"/>
            <a:ext cx="1295400" cy="138499"/>
          </a:xfrm>
          <a:prstGeom prst="rect">
            <a:avLst/>
          </a:prstGeom>
        </p:spPr>
        <p:txBody>
          <a:bodyPr vert="horz" wrap="square" lIns="0" tIns="0" rIns="0" bIns="0" rtlCol="0">
            <a:spAutoFit/>
          </a:bodyPr>
          <a:lstStyle/>
          <a:p>
            <a:pPr marL="12700">
              <a:lnSpc>
                <a:spcPct val="100000"/>
              </a:lnSpc>
            </a:pPr>
            <a:r>
              <a:rPr lang="en-US" sz="900" spc="-15" dirty="0">
                <a:solidFill>
                  <a:srgbClr val="7E7E7E"/>
                </a:solidFill>
                <a:latin typeface="Verdana"/>
                <a:cs typeface="Verdana"/>
              </a:rPr>
              <a:t>23.08.2024  </a:t>
            </a:r>
            <a:r>
              <a:rPr sz="900" dirty="0">
                <a:solidFill>
                  <a:srgbClr val="7E7E7E"/>
                </a:solidFill>
                <a:latin typeface="Verdana"/>
                <a:cs typeface="Verdana"/>
              </a:rPr>
              <a:t>1</a:t>
            </a:r>
            <a:r>
              <a:rPr lang="en-US" sz="900" dirty="0">
                <a:solidFill>
                  <a:srgbClr val="7E7E7E"/>
                </a:solidFill>
                <a:latin typeface="Verdana"/>
                <a:cs typeface="Verdana"/>
              </a:rPr>
              <a:t>2</a:t>
            </a:r>
            <a:r>
              <a:rPr sz="900" dirty="0">
                <a:solidFill>
                  <a:srgbClr val="7E7E7E"/>
                </a:solidFill>
                <a:latin typeface="Verdana"/>
                <a:cs typeface="Verdana"/>
              </a:rPr>
              <a:t>/</a:t>
            </a:r>
            <a:r>
              <a:rPr lang="en-US" sz="900" spc="-5" dirty="0">
                <a:solidFill>
                  <a:srgbClr val="7E7E7E"/>
                </a:solidFill>
                <a:latin typeface="Verdana"/>
                <a:cs typeface="Verdana"/>
              </a:rPr>
              <a:t>16</a:t>
            </a:r>
            <a:endParaRPr sz="900" dirty="0">
              <a:latin typeface="Verdana"/>
              <a:cs typeface="Verdana"/>
            </a:endParaRPr>
          </a:p>
        </p:txBody>
      </p:sp>
      <p:sp>
        <p:nvSpPr>
          <p:cNvPr id="5" name="object 24">
            <a:extLst>
              <a:ext uri="{FF2B5EF4-FFF2-40B4-BE49-F238E27FC236}">
                <a16:creationId xmlns:a16="http://schemas.microsoft.com/office/drawing/2014/main" id="{C9215013-612D-7A72-DF9F-B3E6935E1E04}"/>
              </a:ext>
            </a:extLst>
          </p:cNvPr>
          <p:cNvSpPr txBox="1"/>
          <p:nvPr/>
        </p:nvSpPr>
        <p:spPr>
          <a:xfrm>
            <a:off x="4600575" y="6681485"/>
            <a:ext cx="1866900" cy="138499"/>
          </a:xfrm>
          <a:prstGeom prst="rect">
            <a:avLst/>
          </a:prstGeom>
        </p:spPr>
        <p:txBody>
          <a:bodyPr vert="horz" wrap="square" lIns="0" tIns="0" rIns="0" bIns="0" rtlCol="0">
            <a:spAutoFit/>
          </a:bodyPr>
          <a:lstStyle/>
          <a:p>
            <a:pPr marL="12700" algn="ctr">
              <a:lnSpc>
                <a:spcPct val="100000"/>
              </a:lnSpc>
            </a:pPr>
            <a:r>
              <a:rPr lang="en-US" sz="900" spc="-15" dirty="0">
                <a:solidFill>
                  <a:srgbClr val="7E7E7E"/>
                </a:solidFill>
                <a:latin typeface="Verdana"/>
                <a:cs typeface="Verdana"/>
              </a:rPr>
              <a:t>COSPAR CBW, Samarkand</a:t>
            </a:r>
            <a:endParaRPr sz="900" dirty="0">
              <a:latin typeface="Verdana"/>
              <a:cs typeface="Verdan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heckerboard(across)">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2"/>
          <p:cNvSpPr txBox="1">
            <a:spLocks noGrp="1"/>
          </p:cNvSpPr>
          <p:nvPr>
            <p:ph type="title"/>
          </p:nvPr>
        </p:nvSpPr>
        <p:spPr>
          <a:xfrm>
            <a:off x="1230249" y="228602"/>
            <a:ext cx="8716930" cy="276999"/>
          </a:xfrm>
          <a:prstGeom prst="rect">
            <a:avLst/>
          </a:prstGeom>
        </p:spPr>
        <p:txBody>
          <a:bodyPr vert="horz" wrap="square" lIns="0" tIns="0" rIns="0" bIns="0" rtlCol="0">
            <a:spAutoFit/>
          </a:bodyPr>
          <a:lstStyle/>
          <a:p>
            <a:pPr marL="12700" algn="ctr">
              <a:lnSpc>
                <a:spcPct val="100000"/>
              </a:lnSpc>
            </a:pPr>
            <a:r>
              <a:rPr lang="en-US" dirty="0"/>
              <a:t>Relative Contribution of CMEs to the Solar Wind</a:t>
            </a:r>
            <a:endParaRPr dirty="0">
              <a:latin typeface="Verdana"/>
              <a:cs typeface="Verdana"/>
            </a:endParaRPr>
          </a:p>
        </p:txBody>
      </p:sp>
      <p:sp>
        <p:nvSpPr>
          <p:cNvPr id="11" name="object 2"/>
          <p:cNvSpPr txBox="1">
            <a:spLocks/>
          </p:cNvSpPr>
          <p:nvPr/>
        </p:nvSpPr>
        <p:spPr>
          <a:xfrm>
            <a:off x="5629275" y="3505200"/>
            <a:ext cx="4902042" cy="1969770"/>
          </a:xfrm>
          <a:prstGeom prst="rect">
            <a:avLst/>
          </a:prstGeom>
        </p:spPr>
        <p:txBody>
          <a:bodyPr vert="horz" wrap="square" lIns="0" tIns="0" rIns="0" bIns="0" rtlCol="0">
            <a:spAutoFit/>
          </a:bodyPr>
          <a:lstStyle/>
          <a:p>
            <a:pPr marL="269875" indent="-269875">
              <a:buFont typeface="Wingdings" pitchFamily="2" charset="2"/>
              <a:buChar char="q"/>
            </a:pPr>
            <a:r>
              <a:rPr lang="en-US" sz="1600" dirty="0">
                <a:solidFill>
                  <a:srgbClr val="002060"/>
                </a:solidFill>
                <a:latin typeface="Verdana" pitchFamily="34" charset="0"/>
                <a:ea typeface="Verdana" pitchFamily="34" charset="0"/>
              </a:rPr>
              <a:t>We note that solar wind mass flux is almost constant over time;</a:t>
            </a:r>
            <a:endParaRPr lang="en-GB" sz="1600" dirty="0">
              <a:solidFill>
                <a:srgbClr val="002060"/>
              </a:solidFill>
              <a:latin typeface="Verdana" pitchFamily="34" charset="0"/>
              <a:ea typeface="Verdana" pitchFamily="34" charset="0"/>
            </a:endParaRPr>
          </a:p>
          <a:p>
            <a:pPr marL="269875" indent="-269875">
              <a:buFont typeface="Wingdings" pitchFamily="2" charset="2"/>
              <a:buChar char="q"/>
            </a:pPr>
            <a:r>
              <a:rPr lang="en-GB" sz="1600" dirty="0">
                <a:solidFill>
                  <a:srgbClr val="002060"/>
                </a:solidFill>
                <a:latin typeface="Verdana" pitchFamily="34" charset="0"/>
                <a:ea typeface="Verdana" pitchFamily="34" charset="0"/>
              </a:rPr>
              <a:t>The contribution of CMEs to the solar wind mass flux is negligibly small during the solar minimum ;</a:t>
            </a:r>
          </a:p>
          <a:p>
            <a:pPr marL="269875" indent="-269875">
              <a:buFont typeface="Wingdings" pitchFamily="2" charset="2"/>
              <a:buChar char="q"/>
            </a:pPr>
            <a:r>
              <a:rPr lang="en-GB" sz="1600" dirty="0">
                <a:solidFill>
                  <a:srgbClr val="002060"/>
                </a:solidFill>
                <a:latin typeface="Verdana" pitchFamily="34" charset="0"/>
                <a:ea typeface="Verdana" pitchFamily="34" charset="0"/>
              </a:rPr>
              <a:t>CMEs contribution increased up to ≈ 5% and becomes ≈ 1% along the 80</a:t>
            </a:r>
            <a:r>
              <a:rPr lang="en-GB" sz="1600" dirty="0">
                <a:solidFill>
                  <a:srgbClr val="002060"/>
                </a:solidFill>
                <a:latin typeface="Verdana" pitchFamily="34" charset="0"/>
                <a:ea typeface="Verdana" pitchFamily="34" charset="0"/>
                <a:sym typeface="Symbol"/>
              </a:rPr>
              <a:t></a:t>
            </a:r>
            <a:r>
              <a:rPr lang="en-GB" sz="1600" dirty="0">
                <a:solidFill>
                  <a:srgbClr val="002060"/>
                </a:solidFill>
                <a:latin typeface="Verdana" pitchFamily="34" charset="0"/>
                <a:ea typeface="Verdana" pitchFamily="34" charset="0"/>
              </a:rPr>
              <a:t> of </a:t>
            </a:r>
            <a:r>
              <a:rPr lang="en-GB" sz="1600" dirty="0" err="1">
                <a:solidFill>
                  <a:srgbClr val="002060"/>
                </a:solidFill>
                <a:latin typeface="Verdana" pitchFamily="34" charset="0"/>
                <a:ea typeface="Verdana" pitchFamily="34" charset="0"/>
              </a:rPr>
              <a:t>heliolatitude</a:t>
            </a:r>
            <a:r>
              <a:rPr lang="en-GB" sz="1600" dirty="0">
                <a:solidFill>
                  <a:srgbClr val="002060"/>
                </a:solidFill>
                <a:latin typeface="Verdana" pitchFamily="34" charset="0"/>
                <a:ea typeface="Verdana" pitchFamily="34" charset="0"/>
              </a:rPr>
              <a:t> at the maximum of the cycles.</a:t>
            </a:r>
          </a:p>
        </p:txBody>
      </p:sp>
      <p:pic>
        <p:nvPicPr>
          <p:cNvPr id="16" name="Picture 15"/>
          <p:cNvPicPr/>
          <p:nvPr/>
        </p:nvPicPr>
        <p:blipFill>
          <a:blip r:embed="rId2"/>
          <a:srcRect/>
          <a:stretch>
            <a:fillRect/>
          </a:stretch>
        </p:blipFill>
        <p:spPr bwMode="auto">
          <a:xfrm>
            <a:off x="466725" y="769610"/>
            <a:ext cx="4857750" cy="2518230"/>
          </a:xfrm>
          <a:prstGeom prst="rect">
            <a:avLst/>
          </a:prstGeom>
          <a:noFill/>
          <a:ln w="28575">
            <a:solidFill>
              <a:srgbClr val="002060"/>
            </a:solidFill>
            <a:miter lim="800000"/>
            <a:headEnd/>
            <a:tailEnd/>
          </a:ln>
        </p:spPr>
      </p:pic>
      <p:pic>
        <p:nvPicPr>
          <p:cNvPr id="17" name="Picture 16"/>
          <p:cNvPicPr/>
          <p:nvPr/>
        </p:nvPicPr>
        <p:blipFill>
          <a:blip r:embed="rId3"/>
          <a:srcRect/>
          <a:stretch>
            <a:fillRect/>
          </a:stretch>
        </p:blipFill>
        <p:spPr bwMode="auto">
          <a:xfrm>
            <a:off x="5705475" y="1143000"/>
            <a:ext cx="4419600" cy="2133600"/>
          </a:xfrm>
          <a:prstGeom prst="rect">
            <a:avLst/>
          </a:prstGeom>
          <a:noFill/>
          <a:ln w="28575">
            <a:solidFill>
              <a:srgbClr val="002060"/>
            </a:solidFill>
            <a:miter lim="800000"/>
            <a:headEnd/>
            <a:tailEnd/>
          </a:ln>
        </p:spPr>
      </p:pic>
      <p:pic>
        <p:nvPicPr>
          <p:cNvPr id="18" name="Picture 17"/>
          <p:cNvPicPr/>
          <p:nvPr/>
        </p:nvPicPr>
        <p:blipFill>
          <a:blip r:embed="rId4"/>
          <a:srcRect/>
          <a:stretch>
            <a:fillRect/>
          </a:stretch>
        </p:blipFill>
        <p:spPr bwMode="auto">
          <a:xfrm>
            <a:off x="447675" y="3369040"/>
            <a:ext cx="4876800" cy="3200400"/>
          </a:xfrm>
          <a:prstGeom prst="rect">
            <a:avLst/>
          </a:prstGeom>
          <a:noFill/>
          <a:ln w="28575">
            <a:solidFill>
              <a:srgbClr val="002060"/>
            </a:solidFill>
            <a:miter lim="800000"/>
            <a:headEnd/>
            <a:tailEnd/>
          </a:ln>
        </p:spPr>
      </p:pic>
      <p:sp>
        <p:nvSpPr>
          <p:cNvPr id="12" name="object 16"/>
          <p:cNvSpPr/>
          <p:nvPr/>
        </p:nvSpPr>
        <p:spPr>
          <a:xfrm>
            <a:off x="-9987" y="6629401"/>
            <a:ext cx="10836000" cy="242669"/>
          </a:xfrm>
          <a:custGeom>
            <a:avLst/>
            <a:gdLst/>
            <a:ahLst/>
            <a:cxnLst/>
            <a:rect l="l" t="t" r="r" b="b"/>
            <a:pathLst>
              <a:path w="9138920" h="161925">
                <a:moveTo>
                  <a:pt x="9138711" y="0"/>
                </a:moveTo>
                <a:lnTo>
                  <a:pt x="0" y="0"/>
                </a:lnTo>
                <a:lnTo>
                  <a:pt x="0" y="161925"/>
                </a:lnTo>
                <a:lnTo>
                  <a:pt x="9138711" y="161925"/>
                </a:lnTo>
                <a:lnTo>
                  <a:pt x="9138711" y="0"/>
                </a:lnTo>
                <a:close/>
              </a:path>
            </a:pathLst>
          </a:custGeom>
          <a:solidFill>
            <a:srgbClr val="002563"/>
          </a:solidFill>
        </p:spPr>
        <p:txBody>
          <a:bodyPr wrap="square" lIns="0" tIns="0" rIns="0" bIns="0" rtlCol="0"/>
          <a:lstStyle/>
          <a:p>
            <a:endParaRPr/>
          </a:p>
        </p:txBody>
      </p:sp>
      <p:sp>
        <p:nvSpPr>
          <p:cNvPr id="2" name="object 23">
            <a:extLst>
              <a:ext uri="{FF2B5EF4-FFF2-40B4-BE49-F238E27FC236}">
                <a16:creationId xmlns:a16="http://schemas.microsoft.com/office/drawing/2014/main" id="{33166262-20C0-2791-CEF7-9B89DAF1198A}"/>
              </a:ext>
            </a:extLst>
          </p:cNvPr>
          <p:cNvSpPr txBox="1">
            <a:spLocks noGrp="1"/>
          </p:cNvSpPr>
          <p:nvPr>
            <p:ph type="ftr" sz="quarter" idx="5"/>
          </p:nvPr>
        </p:nvSpPr>
        <p:spPr>
          <a:xfrm>
            <a:off x="67925" y="6691958"/>
            <a:ext cx="1387219" cy="138499"/>
          </a:xfrm>
          <a:prstGeom prst="rect">
            <a:avLst/>
          </a:prstGeom>
        </p:spPr>
        <p:txBody>
          <a:bodyPr vert="horz" wrap="square" lIns="0" tIns="0" rIns="0" bIns="0" rtlCol="0">
            <a:spAutoFit/>
          </a:bodyPr>
          <a:lstStyle/>
          <a:p>
            <a:pPr marL="12700">
              <a:lnSpc>
                <a:spcPct val="100000"/>
              </a:lnSpc>
            </a:pPr>
            <a:r>
              <a:rPr dirty="0" err="1">
                <a:latin typeface="Verdana"/>
                <a:cs typeface="Verdana"/>
              </a:rPr>
              <a:t>Z</a:t>
            </a:r>
            <a:r>
              <a:rPr lang="en-US" dirty="0" err="1">
                <a:latin typeface="Verdana"/>
                <a:cs typeface="Verdana"/>
              </a:rPr>
              <a:t>.</a:t>
            </a:r>
            <a:r>
              <a:rPr dirty="0" err="1">
                <a:latin typeface="Verdana"/>
                <a:cs typeface="Verdana"/>
              </a:rPr>
              <a:t>Mirtoshev</a:t>
            </a:r>
            <a:r>
              <a:rPr lang="en-US" dirty="0">
                <a:latin typeface="Verdana"/>
                <a:cs typeface="Verdana"/>
              </a:rPr>
              <a:t>, </a:t>
            </a:r>
            <a:r>
              <a:rPr lang="en-US" dirty="0" err="1">
                <a:latin typeface="Verdana"/>
                <a:cs typeface="Verdana"/>
              </a:rPr>
              <a:t>SamSU</a:t>
            </a:r>
            <a:endParaRPr dirty="0">
              <a:latin typeface="Verdana"/>
              <a:cs typeface="Verdana"/>
            </a:endParaRPr>
          </a:p>
        </p:txBody>
      </p:sp>
      <p:sp>
        <p:nvSpPr>
          <p:cNvPr id="3" name="object 24">
            <a:extLst>
              <a:ext uri="{FF2B5EF4-FFF2-40B4-BE49-F238E27FC236}">
                <a16:creationId xmlns:a16="http://schemas.microsoft.com/office/drawing/2014/main" id="{D0F3B03E-52B1-900B-22FC-C258D86F01EE}"/>
              </a:ext>
            </a:extLst>
          </p:cNvPr>
          <p:cNvSpPr txBox="1"/>
          <p:nvPr/>
        </p:nvSpPr>
        <p:spPr>
          <a:xfrm>
            <a:off x="9612905" y="6683290"/>
            <a:ext cx="1295400" cy="138499"/>
          </a:xfrm>
          <a:prstGeom prst="rect">
            <a:avLst/>
          </a:prstGeom>
        </p:spPr>
        <p:txBody>
          <a:bodyPr vert="horz" wrap="square" lIns="0" tIns="0" rIns="0" bIns="0" rtlCol="0">
            <a:spAutoFit/>
          </a:bodyPr>
          <a:lstStyle/>
          <a:p>
            <a:pPr marL="12700">
              <a:lnSpc>
                <a:spcPct val="100000"/>
              </a:lnSpc>
            </a:pPr>
            <a:r>
              <a:rPr lang="en-US" sz="900" spc="-15" dirty="0">
                <a:solidFill>
                  <a:srgbClr val="7E7E7E"/>
                </a:solidFill>
                <a:latin typeface="Verdana"/>
                <a:cs typeface="Verdana"/>
              </a:rPr>
              <a:t>23.08.2024  </a:t>
            </a:r>
            <a:r>
              <a:rPr sz="900" dirty="0">
                <a:solidFill>
                  <a:srgbClr val="7E7E7E"/>
                </a:solidFill>
                <a:latin typeface="Verdana"/>
                <a:cs typeface="Verdana"/>
              </a:rPr>
              <a:t>1</a:t>
            </a:r>
            <a:r>
              <a:rPr lang="en-US" sz="900" dirty="0">
                <a:solidFill>
                  <a:srgbClr val="7E7E7E"/>
                </a:solidFill>
                <a:latin typeface="Verdana"/>
                <a:cs typeface="Verdana"/>
              </a:rPr>
              <a:t>3</a:t>
            </a:r>
            <a:r>
              <a:rPr sz="900" dirty="0">
                <a:solidFill>
                  <a:srgbClr val="7E7E7E"/>
                </a:solidFill>
                <a:latin typeface="Verdana"/>
                <a:cs typeface="Verdana"/>
              </a:rPr>
              <a:t>/</a:t>
            </a:r>
            <a:r>
              <a:rPr lang="en-US" sz="900" spc="-5" dirty="0">
                <a:solidFill>
                  <a:srgbClr val="7E7E7E"/>
                </a:solidFill>
                <a:latin typeface="Verdana"/>
                <a:cs typeface="Verdana"/>
              </a:rPr>
              <a:t>16</a:t>
            </a:r>
            <a:endParaRPr sz="900" dirty="0">
              <a:latin typeface="Verdana"/>
              <a:cs typeface="Verdana"/>
            </a:endParaRPr>
          </a:p>
        </p:txBody>
      </p:sp>
      <p:sp>
        <p:nvSpPr>
          <p:cNvPr id="4" name="object 24">
            <a:extLst>
              <a:ext uri="{FF2B5EF4-FFF2-40B4-BE49-F238E27FC236}">
                <a16:creationId xmlns:a16="http://schemas.microsoft.com/office/drawing/2014/main" id="{EB64A69A-BE83-72ED-933F-F6E21108A08C}"/>
              </a:ext>
            </a:extLst>
          </p:cNvPr>
          <p:cNvSpPr txBox="1"/>
          <p:nvPr/>
        </p:nvSpPr>
        <p:spPr>
          <a:xfrm>
            <a:off x="4600575" y="6681485"/>
            <a:ext cx="1866900" cy="138499"/>
          </a:xfrm>
          <a:prstGeom prst="rect">
            <a:avLst/>
          </a:prstGeom>
        </p:spPr>
        <p:txBody>
          <a:bodyPr vert="horz" wrap="square" lIns="0" tIns="0" rIns="0" bIns="0" rtlCol="0">
            <a:spAutoFit/>
          </a:bodyPr>
          <a:lstStyle/>
          <a:p>
            <a:pPr marL="12700" algn="ctr">
              <a:lnSpc>
                <a:spcPct val="100000"/>
              </a:lnSpc>
            </a:pPr>
            <a:r>
              <a:rPr lang="en-US" sz="900" spc="-15" dirty="0">
                <a:solidFill>
                  <a:srgbClr val="7E7E7E"/>
                </a:solidFill>
                <a:latin typeface="Verdana"/>
                <a:cs typeface="Verdana"/>
              </a:rPr>
              <a:t>COSPAR CBW, Samarkand</a:t>
            </a:r>
            <a:endParaRPr sz="900" dirty="0">
              <a:latin typeface="Verdana"/>
              <a:cs typeface="Verdan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184306" y="619632"/>
            <a:ext cx="8432734" cy="276999"/>
          </a:xfrm>
          <a:prstGeom prst="rect">
            <a:avLst/>
          </a:prstGeom>
        </p:spPr>
        <p:txBody>
          <a:bodyPr vert="horz" wrap="square" lIns="0" tIns="0" rIns="0" bIns="0" rtlCol="0">
            <a:spAutoFit/>
          </a:bodyPr>
          <a:lstStyle/>
          <a:p>
            <a:pPr marL="12700">
              <a:lnSpc>
                <a:spcPct val="100000"/>
              </a:lnSpc>
            </a:pPr>
            <a:r>
              <a:rPr lang="en-US" dirty="0">
                <a:latin typeface="Verdana"/>
                <a:cs typeface="Verdana"/>
              </a:rPr>
              <a:t>Conclusions</a:t>
            </a:r>
            <a:endParaRPr dirty="0">
              <a:latin typeface="Verdana"/>
              <a:cs typeface="Verdana"/>
            </a:endParaRPr>
          </a:p>
        </p:txBody>
      </p:sp>
      <p:sp>
        <p:nvSpPr>
          <p:cNvPr id="7" name="object 6"/>
          <p:cNvSpPr txBox="1"/>
          <p:nvPr/>
        </p:nvSpPr>
        <p:spPr>
          <a:xfrm>
            <a:off x="447675" y="1371600"/>
            <a:ext cx="10287000" cy="5154424"/>
          </a:xfrm>
          <a:prstGeom prst="rect">
            <a:avLst/>
          </a:prstGeom>
        </p:spPr>
        <p:txBody>
          <a:bodyPr vert="horz" wrap="square" lIns="0" tIns="0" rIns="0" bIns="0" rtlCol="0">
            <a:spAutoFit/>
          </a:bodyPr>
          <a:lstStyle/>
          <a:p>
            <a:pPr marL="355600" marR="5080" lvl="0" indent="-342900">
              <a:lnSpc>
                <a:spcPct val="125600"/>
              </a:lnSpc>
              <a:spcAft>
                <a:spcPts val="600"/>
              </a:spcAft>
              <a:buClr>
                <a:schemeClr val="accent5">
                  <a:lumMod val="50000"/>
                </a:schemeClr>
              </a:buClr>
              <a:buSzPct val="100000"/>
              <a:buBlip>
                <a:blip r:embed="rId3"/>
              </a:buBlip>
            </a:pPr>
            <a:r>
              <a:rPr lang="en-GB" sz="1600" dirty="0">
                <a:solidFill>
                  <a:srgbClr val="002060"/>
                </a:solidFill>
                <a:latin typeface="Verdana"/>
                <a:cs typeface="Verdana"/>
              </a:rPr>
              <a:t>We established a relationship for mass loss rate as a linear function of monthly averaged sunspot number and solar X-ray background luminosity. This suggests that X-ray background luminosity is a better proxy for CME mass loss rate over the solar cycle than the sunspot number. However, the solar wind mass loss rate shows no obvious solar cycle dependency;</a:t>
            </a:r>
          </a:p>
          <a:p>
            <a:pPr marL="355600" marR="5080" lvl="0" indent="-342900">
              <a:lnSpc>
                <a:spcPct val="125600"/>
              </a:lnSpc>
              <a:spcAft>
                <a:spcPts val="600"/>
              </a:spcAft>
              <a:buClr>
                <a:schemeClr val="accent5">
                  <a:lumMod val="50000"/>
                </a:schemeClr>
              </a:buClr>
              <a:buSzPct val="100000"/>
              <a:buBlip>
                <a:blip r:embed="rId3"/>
              </a:buBlip>
            </a:pPr>
            <a:r>
              <a:rPr lang="en-GB" sz="1600" dirty="0">
                <a:solidFill>
                  <a:srgbClr val="002060"/>
                </a:solidFill>
                <a:latin typeface="Verdana"/>
                <a:cs typeface="Verdana"/>
              </a:rPr>
              <a:t>The solar wind mass loss rate is roughly an order of magnitude larger than the CME mass loss rate. The fractional contribution of CMEs to solar wind mass flux is around 5 percent during solar maximum in the ecliptic and it is much smaller at higher heliolatitudes and/or during solar minimum;</a:t>
            </a:r>
          </a:p>
          <a:p>
            <a:pPr marL="355600" marR="5080" lvl="0" indent="-342900">
              <a:lnSpc>
                <a:spcPct val="125600"/>
              </a:lnSpc>
              <a:buClr>
                <a:schemeClr val="accent5">
                  <a:lumMod val="50000"/>
                </a:schemeClr>
              </a:buClr>
              <a:buSzPct val="100000"/>
              <a:buBlip>
                <a:blip r:embed="rId3"/>
              </a:buBlip>
            </a:pPr>
            <a:r>
              <a:rPr lang="en-GB" sz="1600" dirty="0">
                <a:solidFill>
                  <a:srgbClr val="002060"/>
                </a:solidFill>
                <a:latin typeface="Verdana"/>
                <a:cs typeface="Verdana"/>
              </a:rPr>
              <a:t>We find an average mass loss rate with sunspot number</a:t>
            </a:r>
          </a:p>
          <a:p>
            <a:pPr marL="355600" marR="5080" lvl="0" indent="-342900">
              <a:lnSpc>
                <a:spcPct val="125600"/>
              </a:lnSpc>
              <a:spcBef>
                <a:spcPts val="600"/>
              </a:spcBef>
              <a:spcAft>
                <a:spcPts val="600"/>
              </a:spcAft>
              <a:buClr>
                <a:schemeClr val="accent5">
                  <a:lumMod val="50000"/>
                </a:schemeClr>
              </a:buClr>
              <a:buSzPct val="100000"/>
            </a:pPr>
            <a:r>
              <a:rPr lang="en-GB" sz="1600" b="1" dirty="0">
                <a:solidFill>
                  <a:srgbClr val="C00000"/>
                </a:solidFill>
                <a:latin typeface="Verdana" pitchFamily="34" charset="0"/>
                <a:ea typeface="Verdana" pitchFamily="34" charset="0"/>
              </a:rPr>
              <a:t>	</a:t>
            </a:r>
            <a:r>
              <a:rPr lang="en-GB" sz="1600" b="1" dirty="0" err="1">
                <a:solidFill>
                  <a:srgbClr val="C00000"/>
                </a:solidFill>
                <a:latin typeface="Verdana" pitchFamily="34" charset="0"/>
                <a:ea typeface="Verdana" pitchFamily="34" charset="0"/>
              </a:rPr>
              <a:t>dM</a:t>
            </a:r>
            <a:r>
              <a:rPr lang="en-GB" sz="1600" b="1" baseline="-25000" dirty="0" err="1">
                <a:solidFill>
                  <a:srgbClr val="C00000"/>
                </a:solidFill>
                <a:latin typeface="Verdana" pitchFamily="34" charset="0"/>
                <a:ea typeface="Verdana" pitchFamily="34" charset="0"/>
              </a:rPr>
              <a:t>CME</a:t>
            </a:r>
            <a:r>
              <a:rPr lang="en-GB" sz="1600" b="1" dirty="0">
                <a:solidFill>
                  <a:srgbClr val="C00000"/>
                </a:solidFill>
                <a:latin typeface="Verdana" pitchFamily="34" charset="0"/>
                <a:ea typeface="Verdana" pitchFamily="34" charset="0"/>
              </a:rPr>
              <a:t>/dt = 3 × 10</a:t>
            </a:r>
            <a:r>
              <a:rPr lang="en-GB" sz="1600" b="1" baseline="30000" dirty="0">
                <a:solidFill>
                  <a:srgbClr val="C00000"/>
                </a:solidFill>
                <a:latin typeface="Verdana" pitchFamily="34" charset="0"/>
                <a:ea typeface="Verdana" pitchFamily="34" charset="0"/>
              </a:rPr>
              <a:t>−18 </a:t>
            </a:r>
            <a:r>
              <a:rPr lang="en-GB" sz="1600" b="1" dirty="0">
                <a:solidFill>
                  <a:srgbClr val="C00000"/>
                </a:solidFill>
                <a:latin typeface="Verdana" pitchFamily="34" charset="0"/>
                <a:ea typeface="Verdana" pitchFamily="34" charset="0"/>
              </a:rPr>
              <a:t>(2.8 S + 91) M</a:t>
            </a:r>
            <a:r>
              <a:rPr lang="en-GB" sz="1600" b="1" baseline="-25000" dirty="0">
                <a:solidFill>
                  <a:srgbClr val="C00000"/>
                </a:solidFill>
                <a:latin typeface="Verdana" pitchFamily="34" charset="0"/>
                <a:ea typeface="Verdana" pitchFamily="34" charset="0"/>
                <a:sym typeface="Wingdings"/>
              </a:rPr>
              <a:t> </a:t>
            </a:r>
            <a:r>
              <a:rPr lang="en-GB" sz="1600" b="1" dirty="0">
                <a:solidFill>
                  <a:srgbClr val="C00000"/>
                </a:solidFill>
                <a:latin typeface="Verdana" pitchFamily="34" charset="0"/>
                <a:ea typeface="Verdana" pitchFamily="34" charset="0"/>
              </a:rPr>
              <a:t>yr</a:t>
            </a:r>
            <a:r>
              <a:rPr lang="en-GB" sz="1600" b="1" baseline="30000" dirty="0">
                <a:solidFill>
                  <a:srgbClr val="C00000"/>
                </a:solidFill>
                <a:latin typeface="Verdana" pitchFamily="34" charset="0"/>
                <a:ea typeface="Verdana" pitchFamily="34" charset="0"/>
              </a:rPr>
              <a:t>−1</a:t>
            </a:r>
            <a:r>
              <a:rPr lang="en-GB" sz="1600" b="1" dirty="0">
                <a:solidFill>
                  <a:srgbClr val="C00000"/>
                </a:solidFill>
                <a:latin typeface="Verdana" pitchFamily="34" charset="0"/>
                <a:ea typeface="Verdana" pitchFamily="34" charset="0"/>
              </a:rPr>
              <a:t>  </a:t>
            </a:r>
            <a:r>
              <a:rPr lang="en-GB" sz="1600" dirty="0">
                <a:latin typeface="Verdana" pitchFamily="34" charset="0"/>
                <a:ea typeface="Verdana" pitchFamily="34" charset="0"/>
              </a:rPr>
              <a:t>for cycle 23 </a:t>
            </a:r>
          </a:p>
          <a:p>
            <a:pPr marL="355600" marR="5080" lvl="0" indent="-342900">
              <a:lnSpc>
                <a:spcPct val="125600"/>
              </a:lnSpc>
              <a:spcBef>
                <a:spcPts val="600"/>
              </a:spcBef>
              <a:spcAft>
                <a:spcPts val="600"/>
              </a:spcAft>
              <a:buClr>
                <a:schemeClr val="accent5">
                  <a:lumMod val="50000"/>
                </a:schemeClr>
              </a:buClr>
              <a:buSzPct val="100000"/>
            </a:pPr>
            <a:r>
              <a:rPr lang="en-GB" sz="1600" b="1" dirty="0">
                <a:solidFill>
                  <a:srgbClr val="C00000"/>
                </a:solidFill>
                <a:latin typeface="Verdana" pitchFamily="34" charset="0"/>
                <a:ea typeface="Verdana" pitchFamily="34" charset="0"/>
              </a:rPr>
              <a:t>	</a:t>
            </a:r>
            <a:r>
              <a:rPr lang="en-GB" sz="1600" b="1" dirty="0" err="1">
                <a:solidFill>
                  <a:srgbClr val="C00000"/>
                </a:solidFill>
                <a:latin typeface="Verdana" pitchFamily="34" charset="0"/>
                <a:ea typeface="Verdana" pitchFamily="34" charset="0"/>
              </a:rPr>
              <a:t>dM</a:t>
            </a:r>
            <a:r>
              <a:rPr lang="en-GB" sz="1600" b="1" baseline="-25000" dirty="0" err="1">
                <a:solidFill>
                  <a:srgbClr val="C00000"/>
                </a:solidFill>
                <a:latin typeface="Verdana" pitchFamily="34" charset="0"/>
                <a:ea typeface="Verdana" pitchFamily="34" charset="0"/>
              </a:rPr>
              <a:t>CME</a:t>
            </a:r>
            <a:r>
              <a:rPr lang="en-GB" sz="1600" b="1" dirty="0">
                <a:solidFill>
                  <a:srgbClr val="C00000"/>
                </a:solidFill>
                <a:latin typeface="Verdana" pitchFamily="34" charset="0"/>
                <a:ea typeface="Verdana" pitchFamily="34" charset="0"/>
              </a:rPr>
              <a:t>/dt = 3 × 10</a:t>
            </a:r>
            <a:r>
              <a:rPr lang="en-GB" sz="1600" b="1" baseline="30000" dirty="0">
                <a:solidFill>
                  <a:srgbClr val="C00000"/>
                </a:solidFill>
                <a:latin typeface="Verdana" pitchFamily="34" charset="0"/>
                <a:ea typeface="Verdana" pitchFamily="34" charset="0"/>
              </a:rPr>
              <a:t>−18 </a:t>
            </a:r>
            <a:r>
              <a:rPr lang="en-GB" sz="1600" b="1" dirty="0">
                <a:solidFill>
                  <a:srgbClr val="C00000"/>
                </a:solidFill>
                <a:latin typeface="Verdana" pitchFamily="34" charset="0"/>
                <a:ea typeface="Verdana" pitchFamily="34" charset="0"/>
              </a:rPr>
              <a:t>(4.1 S + 118) M</a:t>
            </a:r>
            <a:r>
              <a:rPr lang="en-GB" sz="1600" b="1" baseline="-25000" dirty="0">
                <a:solidFill>
                  <a:srgbClr val="C00000"/>
                </a:solidFill>
                <a:latin typeface="Verdana" pitchFamily="34" charset="0"/>
                <a:ea typeface="Verdana" pitchFamily="34" charset="0"/>
                <a:sym typeface="Wingdings"/>
              </a:rPr>
              <a:t> </a:t>
            </a:r>
            <a:r>
              <a:rPr lang="en-GB" sz="1600" b="1" dirty="0">
                <a:solidFill>
                  <a:srgbClr val="C00000"/>
                </a:solidFill>
                <a:latin typeface="Verdana" pitchFamily="34" charset="0"/>
                <a:ea typeface="Verdana" pitchFamily="34" charset="0"/>
              </a:rPr>
              <a:t>yr</a:t>
            </a:r>
            <a:r>
              <a:rPr lang="en-GB" sz="1600" b="1" baseline="30000" dirty="0">
                <a:solidFill>
                  <a:srgbClr val="C00000"/>
                </a:solidFill>
                <a:latin typeface="Verdana" pitchFamily="34" charset="0"/>
                <a:ea typeface="Verdana" pitchFamily="34" charset="0"/>
              </a:rPr>
              <a:t>−1</a:t>
            </a:r>
            <a:r>
              <a:rPr lang="en-GB" sz="1600" dirty="0">
                <a:latin typeface="Verdana" pitchFamily="34" charset="0"/>
                <a:ea typeface="Verdana" pitchFamily="34" charset="0"/>
              </a:rPr>
              <a:t>  for cycle 24</a:t>
            </a:r>
          </a:p>
          <a:p>
            <a:pPr marL="355600" marR="5080" lvl="0" indent="-342900">
              <a:lnSpc>
                <a:spcPct val="125600"/>
              </a:lnSpc>
              <a:spcBef>
                <a:spcPts val="600"/>
              </a:spcBef>
              <a:spcAft>
                <a:spcPts val="600"/>
              </a:spcAft>
              <a:buClr>
                <a:schemeClr val="accent5">
                  <a:lumMod val="50000"/>
                </a:schemeClr>
              </a:buClr>
              <a:buSzPct val="100000"/>
            </a:pPr>
            <a:r>
              <a:rPr lang="en-US" sz="1600" dirty="0">
                <a:latin typeface="Verdana" pitchFamily="34" charset="0"/>
                <a:ea typeface="Verdana" pitchFamily="34" charset="0"/>
              </a:rPr>
              <a:t>	</a:t>
            </a:r>
            <a:r>
              <a:rPr lang="en-US" sz="1600" dirty="0">
                <a:solidFill>
                  <a:srgbClr val="002060"/>
                </a:solidFill>
                <a:latin typeface="Verdana"/>
                <a:cs typeface="Verdana"/>
              </a:rPr>
              <a:t>and with solar X-ray luminosity background</a:t>
            </a:r>
          </a:p>
          <a:p>
            <a:pPr marL="355600" marR="5080" lvl="0" indent="-342900">
              <a:lnSpc>
                <a:spcPct val="125600"/>
              </a:lnSpc>
              <a:spcBef>
                <a:spcPts val="600"/>
              </a:spcBef>
              <a:spcAft>
                <a:spcPts val="600"/>
              </a:spcAft>
              <a:buClr>
                <a:schemeClr val="accent5">
                  <a:lumMod val="50000"/>
                </a:schemeClr>
              </a:buClr>
              <a:buSzPct val="100000"/>
            </a:pPr>
            <a:r>
              <a:rPr lang="en-GB" sz="1600" b="1" dirty="0">
                <a:solidFill>
                  <a:srgbClr val="C00000"/>
                </a:solidFill>
                <a:latin typeface="Verdana" pitchFamily="34" charset="0"/>
                <a:ea typeface="Verdana" pitchFamily="34" charset="0"/>
              </a:rPr>
              <a:t>	</a:t>
            </a:r>
            <a:r>
              <a:rPr lang="en-GB" sz="1600" b="1" dirty="0" err="1">
                <a:solidFill>
                  <a:srgbClr val="C00000"/>
                </a:solidFill>
                <a:latin typeface="Verdana" pitchFamily="34" charset="0"/>
                <a:ea typeface="Verdana" pitchFamily="34" charset="0"/>
              </a:rPr>
              <a:t>dM</a:t>
            </a:r>
            <a:r>
              <a:rPr lang="en-GB" sz="1600" b="1" baseline="-25000" dirty="0" err="1">
                <a:solidFill>
                  <a:srgbClr val="C00000"/>
                </a:solidFill>
                <a:latin typeface="Verdana" pitchFamily="34" charset="0"/>
                <a:ea typeface="Verdana" pitchFamily="34" charset="0"/>
              </a:rPr>
              <a:t>CME</a:t>
            </a:r>
            <a:r>
              <a:rPr lang="en-GB" sz="1600" b="1" dirty="0">
                <a:solidFill>
                  <a:srgbClr val="C00000"/>
                </a:solidFill>
                <a:latin typeface="Verdana" pitchFamily="34" charset="0"/>
                <a:ea typeface="Verdana" pitchFamily="34" charset="0"/>
              </a:rPr>
              <a:t>/dt = 3 × 10</a:t>
            </a:r>
            <a:r>
              <a:rPr lang="en-GB" sz="1600" b="1" baseline="30000" dirty="0">
                <a:solidFill>
                  <a:srgbClr val="C00000"/>
                </a:solidFill>
                <a:latin typeface="Verdana" pitchFamily="34" charset="0"/>
                <a:ea typeface="Verdana" pitchFamily="34" charset="0"/>
              </a:rPr>
              <a:t>−18 </a:t>
            </a:r>
            <a:r>
              <a:rPr lang="en-GB" sz="1600" b="1" dirty="0">
                <a:solidFill>
                  <a:srgbClr val="C00000"/>
                </a:solidFill>
                <a:latin typeface="Verdana" pitchFamily="34" charset="0"/>
                <a:ea typeface="Verdana" pitchFamily="34" charset="0"/>
              </a:rPr>
              <a:t>(2.5 × 10</a:t>
            </a:r>
            <a:r>
              <a:rPr lang="en-GB" sz="1600" b="1" baseline="30000" dirty="0">
                <a:solidFill>
                  <a:srgbClr val="C00000"/>
                </a:solidFill>
                <a:latin typeface="Verdana" pitchFamily="34" charset="0"/>
                <a:ea typeface="Verdana" pitchFamily="34" charset="0"/>
              </a:rPr>
              <a:t>−22</a:t>
            </a:r>
            <a:r>
              <a:rPr lang="en-GB" sz="1600" b="1" dirty="0">
                <a:solidFill>
                  <a:srgbClr val="C00000"/>
                </a:solidFill>
                <a:latin typeface="Verdana" pitchFamily="34" charset="0"/>
                <a:ea typeface="Verdana" pitchFamily="34" charset="0"/>
              </a:rPr>
              <a:t> L</a:t>
            </a:r>
            <a:r>
              <a:rPr lang="en-GB" sz="1600" b="1" baseline="-25000" dirty="0">
                <a:solidFill>
                  <a:srgbClr val="C00000"/>
                </a:solidFill>
                <a:latin typeface="Verdana" pitchFamily="34" charset="0"/>
                <a:ea typeface="Verdana" pitchFamily="34" charset="0"/>
              </a:rPr>
              <a:t>X</a:t>
            </a:r>
            <a:r>
              <a:rPr lang="en-GB" sz="1600" b="1" dirty="0">
                <a:solidFill>
                  <a:srgbClr val="C00000"/>
                </a:solidFill>
                <a:latin typeface="Verdana" pitchFamily="34" charset="0"/>
                <a:ea typeface="Verdana" pitchFamily="34" charset="0"/>
              </a:rPr>
              <a:t> + 90) M</a:t>
            </a:r>
            <a:r>
              <a:rPr lang="en-GB" sz="1600" b="1" baseline="-25000" dirty="0">
                <a:solidFill>
                  <a:srgbClr val="C00000"/>
                </a:solidFill>
                <a:latin typeface="Verdana" pitchFamily="34" charset="0"/>
                <a:ea typeface="Verdana" pitchFamily="34" charset="0"/>
                <a:sym typeface="Wingdings"/>
              </a:rPr>
              <a:t> </a:t>
            </a:r>
            <a:r>
              <a:rPr lang="en-GB" sz="1600" b="1" dirty="0">
                <a:solidFill>
                  <a:srgbClr val="C00000"/>
                </a:solidFill>
                <a:latin typeface="Verdana" pitchFamily="34" charset="0"/>
                <a:ea typeface="Verdana" pitchFamily="34" charset="0"/>
              </a:rPr>
              <a:t>yr</a:t>
            </a:r>
            <a:r>
              <a:rPr lang="en-GB" sz="1600" b="1" baseline="30000" dirty="0">
                <a:solidFill>
                  <a:srgbClr val="C00000"/>
                </a:solidFill>
                <a:latin typeface="Verdana" pitchFamily="34" charset="0"/>
                <a:ea typeface="Verdana" pitchFamily="34" charset="0"/>
              </a:rPr>
              <a:t>−1</a:t>
            </a:r>
            <a:r>
              <a:rPr lang="en-GB" sz="1600" b="1" dirty="0">
                <a:solidFill>
                  <a:srgbClr val="C00000"/>
                </a:solidFill>
                <a:latin typeface="Verdana" pitchFamily="34" charset="0"/>
                <a:ea typeface="Verdana" pitchFamily="34" charset="0"/>
              </a:rPr>
              <a:t>  </a:t>
            </a:r>
            <a:r>
              <a:rPr lang="en-GB" sz="1600" dirty="0">
                <a:latin typeface="Verdana" pitchFamily="34" charset="0"/>
                <a:ea typeface="Verdana" pitchFamily="34" charset="0"/>
              </a:rPr>
              <a:t>for cycle 23 </a:t>
            </a:r>
          </a:p>
          <a:p>
            <a:pPr marL="355600" marR="5080" lvl="0" indent="-342900">
              <a:lnSpc>
                <a:spcPct val="125600"/>
              </a:lnSpc>
              <a:spcBef>
                <a:spcPts val="600"/>
              </a:spcBef>
              <a:spcAft>
                <a:spcPts val="600"/>
              </a:spcAft>
              <a:buClr>
                <a:schemeClr val="accent5">
                  <a:lumMod val="50000"/>
                </a:schemeClr>
              </a:buClr>
              <a:buSzPct val="100000"/>
            </a:pPr>
            <a:r>
              <a:rPr lang="en-GB" sz="1600" b="1" dirty="0">
                <a:solidFill>
                  <a:srgbClr val="C00000"/>
                </a:solidFill>
                <a:latin typeface="Verdana" pitchFamily="34" charset="0"/>
                <a:ea typeface="Verdana" pitchFamily="34" charset="0"/>
              </a:rPr>
              <a:t>	</a:t>
            </a:r>
            <a:r>
              <a:rPr lang="en-GB" sz="1600" b="1" dirty="0" err="1">
                <a:solidFill>
                  <a:srgbClr val="C00000"/>
                </a:solidFill>
                <a:latin typeface="Verdana" pitchFamily="34" charset="0"/>
                <a:ea typeface="Verdana" pitchFamily="34" charset="0"/>
              </a:rPr>
              <a:t>dM</a:t>
            </a:r>
            <a:r>
              <a:rPr lang="en-GB" sz="1600" b="1" baseline="-25000" dirty="0" err="1">
                <a:solidFill>
                  <a:srgbClr val="C00000"/>
                </a:solidFill>
                <a:latin typeface="Verdana" pitchFamily="34" charset="0"/>
                <a:ea typeface="Verdana" pitchFamily="34" charset="0"/>
              </a:rPr>
              <a:t>CME</a:t>
            </a:r>
            <a:r>
              <a:rPr lang="en-GB" sz="1600" b="1" dirty="0">
                <a:solidFill>
                  <a:srgbClr val="C00000"/>
                </a:solidFill>
                <a:latin typeface="Verdana" pitchFamily="34" charset="0"/>
                <a:ea typeface="Verdana" pitchFamily="34" charset="0"/>
              </a:rPr>
              <a:t>/dt = 3 × 10</a:t>
            </a:r>
            <a:r>
              <a:rPr lang="en-GB" sz="1600" b="1" baseline="30000" dirty="0">
                <a:solidFill>
                  <a:srgbClr val="C00000"/>
                </a:solidFill>
                <a:latin typeface="Verdana" pitchFamily="34" charset="0"/>
                <a:ea typeface="Verdana" pitchFamily="34" charset="0"/>
              </a:rPr>
              <a:t>−18 </a:t>
            </a:r>
            <a:r>
              <a:rPr lang="en-GB" sz="1600" b="1" dirty="0">
                <a:solidFill>
                  <a:srgbClr val="C00000"/>
                </a:solidFill>
                <a:latin typeface="Verdana" pitchFamily="34" charset="0"/>
                <a:ea typeface="Verdana" pitchFamily="34" charset="0"/>
              </a:rPr>
              <a:t>(2.6 × 10</a:t>
            </a:r>
            <a:r>
              <a:rPr lang="en-GB" sz="1600" b="1" baseline="30000" dirty="0">
                <a:solidFill>
                  <a:srgbClr val="C00000"/>
                </a:solidFill>
                <a:latin typeface="Verdana" pitchFamily="34" charset="0"/>
                <a:ea typeface="Verdana" pitchFamily="34" charset="0"/>
              </a:rPr>
              <a:t>−22</a:t>
            </a:r>
            <a:r>
              <a:rPr lang="en-GB" sz="1600" b="1" dirty="0">
                <a:solidFill>
                  <a:srgbClr val="C00000"/>
                </a:solidFill>
                <a:latin typeface="Verdana" pitchFamily="34" charset="0"/>
                <a:ea typeface="Verdana" pitchFamily="34" charset="0"/>
              </a:rPr>
              <a:t> L</a:t>
            </a:r>
            <a:r>
              <a:rPr lang="en-GB" sz="1600" b="1" baseline="-25000" dirty="0">
                <a:solidFill>
                  <a:srgbClr val="C00000"/>
                </a:solidFill>
                <a:latin typeface="Verdana" pitchFamily="34" charset="0"/>
                <a:ea typeface="Verdana" pitchFamily="34" charset="0"/>
              </a:rPr>
              <a:t>X</a:t>
            </a:r>
            <a:r>
              <a:rPr lang="en-GB" sz="1600" b="1" dirty="0">
                <a:solidFill>
                  <a:srgbClr val="C00000"/>
                </a:solidFill>
                <a:latin typeface="Verdana" pitchFamily="34" charset="0"/>
                <a:ea typeface="Verdana" pitchFamily="34" charset="0"/>
              </a:rPr>
              <a:t> + 126) M</a:t>
            </a:r>
            <a:r>
              <a:rPr lang="en-GB" sz="1600" b="1" baseline="-25000" dirty="0">
                <a:solidFill>
                  <a:srgbClr val="C00000"/>
                </a:solidFill>
                <a:latin typeface="Verdana" pitchFamily="34" charset="0"/>
                <a:ea typeface="Verdana" pitchFamily="34" charset="0"/>
                <a:sym typeface="Wingdings"/>
              </a:rPr>
              <a:t> </a:t>
            </a:r>
            <a:r>
              <a:rPr lang="en-GB" sz="1600" b="1" dirty="0">
                <a:solidFill>
                  <a:srgbClr val="C00000"/>
                </a:solidFill>
                <a:latin typeface="Verdana" pitchFamily="34" charset="0"/>
                <a:ea typeface="Verdana" pitchFamily="34" charset="0"/>
              </a:rPr>
              <a:t>yr</a:t>
            </a:r>
            <a:r>
              <a:rPr lang="en-GB" sz="1600" b="1" baseline="30000" dirty="0">
                <a:solidFill>
                  <a:srgbClr val="C00000"/>
                </a:solidFill>
                <a:latin typeface="Verdana" pitchFamily="34" charset="0"/>
                <a:ea typeface="Verdana" pitchFamily="34" charset="0"/>
              </a:rPr>
              <a:t>−1</a:t>
            </a:r>
            <a:r>
              <a:rPr lang="en-GB" sz="1600" dirty="0">
                <a:latin typeface="Verdana" pitchFamily="34" charset="0"/>
                <a:ea typeface="Verdana" pitchFamily="34" charset="0"/>
              </a:rPr>
              <a:t>  for cycle 24</a:t>
            </a:r>
            <a:endParaRPr lang="en-GB" sz="1600" dirty="0">
              <a:latin typeface="Verdana"/>
              <a:cs typeface="Verdana"/>
            </a:endParaRPr>
          </a:p>
        </p:txBody>
      </p:sp>
      <p:sp>
        <p:nvSpPr>
          <p:cNvPr id="8" name="object 16"/>
          <p:cNvSpPr/>
          <p:nvPr/>
        </p:nvSpPr>
        <p:spPr>
          <a:xfrm>
            <a:off x="-9987" y="6629401"/>
            <a:ext cx="10836000" cy="242669"/>
          </a:xfrm>
          <a:custGeom>
            <a:avLst/>
            <a:gdLst/>
            <a:ahLst/>
            <a:cxnLst/>
            <a:rect l="l" t="t" r="r" b="b"/>
            <a:pathLst>
              <a:path w="9138920" h="161925">
                <a:moveTo>
                  <a:pt x="9138711" y="0"/>
                </a:moveTo>
                <a:lnTo>
                  <a:pt x="0" y="0"/>
                </a:lnTo>
                <a:lnTo>
                  <a:pt x="0" y="161925"/>
                </a:lnTo>
                <a:lnTo>
                  <a:pt x="9138711" y="161925"/>
                </a:lnTo>
                <a:lnTo>
                  <a:pt x="9138711" y="0"/>
                </a:lnTo>
                <a:close/>
              </a:path>
            </a:pathLst>
          </a:custGeom>
          <a:solidFill>
            <a:srgbClr val="002563"/>
          </a:solidFill>
        </p:spPr>
        <p:txBody>
          <a:bodyPr wrap="square" lIns="0" tIns="0" rIns="0" bIns="0" rtlCol="0"/>
          <a:lstStyle/>
          <a:p>
            <a:endParaRPr/>
          </a:p>
        </p:txBody>
      </p:sp>
      <p:sp>
        <p:nvSpPr>
          <p:cNvPr id="3" name="object 23">
            <a:extLst>
              <a:ext uri="{FF2B5EF4-FFF2-40B4-BE49-F238E27FC236}">
                <a16:creationId xmlns:a16="http://schemas.microsoft.com/office/drawing/2014/main" id="{9446277C-69F6-8F19-D86C-58824E1A94BE}"/>
              </a:ext>
            </a:extLst>
          </p:cNvPr>
          <p:cNvSpPr txBox="1">
            <a:spLocks noGrp="1"/>
          </p:cNvSpPr>
          <p:nvPr>
            <p:ph type="ftr" sz="quarter" idx="5"/>
          </p:nvPr>
        </p:nvSpPr>
        <p:spPr>
          <a:xfrm>
            <a:off x="67925" y="6691958"/>
            <a:ext cx="1387219" cy="138499"/>
          </a:xfrm>
          <a:prstGeom prst="rect">
            <a:avLst/>
          </a:prstGeom>
        </p:spPr>
        <p:txBody>
          <a:bodyPr vert="horz" wrap="square" lIns="0" tIns="0" rIns="0" bIns="0" rtlCol="0">
            <a:spAutoFit/>
          </a:bodyPr>
          <a:lstStyle/>
          <a:p>
            <a:pPr marL="12700">
              <a:lnSpc>
                <a:spcPct val="100000"/>
              </a:lnSpc>
            </a:pPr>
            <a:r>
              <a:rPr dirty="0" err="1">
                <a:latin typeface="Verdana"/>
                <a:cs typeface="Verdana"/>
              </a:rPr>
              <a:t>Z</a:t>
            </a:r>
            <a:r>
              <a:rPr lang="en-US" dirty="0" err="1">
                <a:latin typeface="Verdana"/>
                <a:cs typeface="Verdana"/>
              </a:rPr>
              <a:t>.</a:t>
            </a:r>
            <a:r>
              <a:rPr dirty="0" err="1">
                <a:latin typeface="Verdana"/>
                <a:cs typeface="Verdana"/>
              </a:rPr>
              <a:t>Mirtoshev</a:t>
            </a:r>
            <a:r>
              <a:rPr lang="en-US" dirty="0">
                <a:latin typeface="Verdana"/>
                <a:cs typeface="Verdana"/>
              </a:rPr>
              <a:t>, </a:t>
            </a:r>
            <a:r>
              <a:rPr lang="en-US" dirty="0" err="1">
                <a:latin typeface="Verdana"/>
                <a:cs typeface="Verdana"/>
              </a:rPr>
              <a:t>SamSU</a:t>
            </a:r>
            <a:endParaRPr dirty="0">
              <a:latin typeface="Verdana"/>
              <a:cs typeface="Verdana"/>
            </a:endParaRPr>
          </a:p>
        </p:txBody>
      </p:sp>
      <p:sp>
        <p:nvSpPr>
          <p:cNvPr id="4" name="object 24">
            <a:extLst>
              <a:ext uri="{FF2B5EF4-FFF2-40B4-BE49-F238E27FC236}">
                <a16:creationId xmlns:a16="http://schemas.microsoft.com/office/drawing/2014/main" id="{998B7222-C177-551E-E6A8-D604748FB96D}"/>
              </a:ext>
            </a:extLst>
          </p:cNvPr>
          <p:cNvSpPr txBox="1"/>
          <p:nvPr/>
        </p:nvSpPr>
        <p:spPr>
          <a:xfrm>
            <a:off x="9612905" y="6683290"/>
            <a:ext cx="1295400" cy="138499"/>
          </a:xfrm>
          <a:prstGeom prst="rect">
            <a:avLst/>
          </a:prstGeom>
        </p:spPr>
        <p:txBody>
          <a:bodyPr vert="horz" wrap="square" lIns="0" tIns="0" rIns="0" bIns="0" rtlCol="0">
            <a:spAutoFit/>
          </a:bodyPr>
          <a:lstStyle/>
          <a:p>
            <a:pPr marL="12700">
              <a:lnSpc>
                <a:spcPct val="100000"/>
              </a:lnSpc>
            </a:pPr>
            <a:r>
              <a:rPr lang="en-US" sz="900" spc="-15" dirty="0">
                <a:solidFill>
                  <a:srgbClr val="7E7E7E"/>
                </a:solidFill>
                <a:latin typeface="Verdana"/>
                <a:cs typeface="Verdana"/>
              </a:rPr>
              <a:t>23.08.2024  </a:t>
            </a:r>
            <a:r>
              <a:rPr sz="900" dirty="0">
                <a:solidFill>
                  <a:srgbClr val="7E7E7E"/>
                </a:solidFill>
                <a:latin typeface="Verdana"/>
                <a:cs typeface="Verdana"/>
              </a:rPr>
              <a:t>1</a:t>
            </a:r>
            <a:r>
              <a:rPr lang="en-US" sz="900" dirty="0">
                <a:solidFill>
                  <a:srgbClr val="7E7E7E"/>
                </a:solidFill>
                <a:latin typeface="Verdana"/>
                <a:cs typeface="Verdana"/>
              </a:rPr>
              <a:t>4</a:t>
            </a:r>
            <a:r>
              <a:rPr sz="900" dirty="0">
                <a:solidFill>
                  <a:srgbClr val="7E7E7E"/>
                </a:solidFill>
                <a:latin typeface="Verdana"/>
                <a:cs typeface="Verdana"/>
              </a:rPr>
              <a:t>/</a:t>
            </a:r>
            <a:r>
              <a:rPr lang="en-US" sz="900" spc="-5" dirty="0">
                <a:solidFill>
                  <a:srgbClr val="7E7E7E"/>
                </a:solidFill>
                <a:latin typeface="Verdana"/>
                <a:cs typeface="Verdana"/>
              </a:rPr>
              <a:t>16</a:t>
            </a:r>
            <a:endParaRPr sz="900" dirty="0">
              <a:latin typeface="Verdana"/>
              <a:cs typeface="Verdana"/>
            </a:endParaRPr>
          </a:p>
        </p:txBody>
      </p:sp>
      <p:sp>
        <p:nvSpPr>
          <p:cNvPr id="5" name="object 24">
            <a:extLst>
              <a:ext uri="{FF2B5EF4-FFF2-40B4-BE49-F238E27FC236}">
                <a16:creationId xmlns:a16="http://schemas.microsoft.com/office/drawing/2014/main" id="{50599721-8ED2-4D07-8137-57FE8460E1F6}"/>
              </a:ext>
            </a:extLst>
          </p:cNvPr>
          <p:cNvSpPr txBox="1"/>
          <p:nvPr/>
        </p:nvSpPr>
        <p:spPr>
          <a:xfrm>
            <a:off x="4600575" y="6681485"/>
            <a:ext cx="1866900" cy="138499"/>
          </a:xfrm>
          <a:prstGeom prst="rect">
            <a:avLst/>
          </a:prstGeom>
        </p:spPr>
        <p:txBody>
          <a:bodyPr vert="horz" wrap="square" lIns="0" tIns="0" rIns="0" bIns="0" rtlCol="0">
            <a:spAutoFit/>
          </a:bodyPr>
          <a:lstStyle/>
          <a:p>
            <a:pPr marL="12700" algn="ctr">
              <a:lnSpc>
                <a:spcPct val="100000"/>
              </a:lnSpc>
            </a:pPr>
            <a:r>
              <a:rPr lang="en-US" sz="900" spc="-15" dirty="0">
                <a:solidFill>
                  <a:srgbClr val="7E7E7E"/>
                </a:solidFill>
                <a:latin typeface="Verdana"/>
                <a:cs typeface="Verdana"/>
              </a:rPr>
              <a:t>COSPAR CBW, Samarkand</a:t>
            </a:r>
            <a:endParaRPr sz="900" dirty="0">
              <a:latin typeface="Verdana"/>
              <a:cs typeface="Verdan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1184306" y="619632"/>
            <a:ext cx="8432734" cy="276999"/>
          </a:xfrm>
          <a:prstGeom prst="rect">
            <a:avLst/>
          </a:prstGeom>
        </p:spPr>
        <p:txBody>
          <a:bodyPr vert="horz" wrap="square" lIns="0" tIns="0" rIns="0" bIns="0" rtlCol="0">
            <a:spAutoFit/>
          </a:bodyPr>
          <a:lstStyle/>
          <a:p>
            <a:pPr marL="12700">
              <a:lnSpc>
                <a:spcPct val="100000"/>
              </a:lnSpc>
            </a:pPr>
            <a:r>
              <a:rPr lang="en-US" dirty="0"/>
              <a:t>Conclusions</a:t>
            </a:r>
            <a:endParaRPr dirty="0">
              <a:latin typeface="Verdana"/>
              <a:cs typeface="Verdana"/>
            </a:endParaRPr>
          </a:p>
        </p:txBody>
      </p:sp>
      <p:sp>
        <p:nvSpPr>
          <p:cNvPr id="19" name="object 6"/>
          <p:cNvSpPr txBox="1"/>
          <p:nvPr/>
        </p:nvSpPr>
        <p:spPr>
          <a:xfrm>
            <a:off x="304018" y="2155510"/>
            <a:ext cx="10193310" cy="1273490"/>
          </a:xfrm>
          <a:prstGeom prst="rect">
            <a:avLst/>
          </a:prstGeom>
        </p:spPr>
        <p:txBody>
          <a:bodyPr vert="horz" wrap="square" lIns="0" tIns="0" rIns="0" bIns="0" rtlCol="0">
            <a:spAutoFit/>
          </a:bodyPr>
          <a:lstStyle/>
          <a:p>
            <a:pPr marL="355600" marR="5080" indent="-342900" algn="ctr">
              <a:lnSpc>
                <a:spcPct val="125600"/>
              </a:lnSpc>
              <a:spcAft>
                <a:spcPts val="600"/>
              </a:spcAft>
              <a:buClr>
                <a:schemeClr val="accent5">
                  <a:lumMod val="50000"/>
                </a:schemeClr>
              </a:buClr>
              <a:buSzPct val="100000"/>
              <a:buBlip>
                <a:blip r:embed="rId3"/>
              </a:buBlip>
            </a:pPr>
            <a:r>
              <a:rPr lang="en-US" sz="2000" b="1" dirty="0">
                <a:solidFill>
                  <a:srgbClr val="002060"/>
                </a:solidFill>
                <a:latin typeface="Verdana" pitchFamily="34" charset="0"/>
                <a:ea typeface="Verdana" pitchFamily="34" charset="0"/>
                <a:cs typeface="Verdana"/>
              </a:rPr>
              <a:t>Long-term variations of compositional signatures of CMEs</a:t>
            </a:r>
          </a:p>
          <a:p>
            <a:pPr marL="12700" marR="5080" algn="ctr">
              <a:lnSpc>
                <a:spcPct val="125600"/>
              </a:lnSpc>
              <a:spcAft>
                <a:spcPts val="600"/>
              </a:spcAft>
              <a:buClr>
                <a:schemeClr val="accent5">
                  <a:lumMod val="50000"/>
                </a:schemeClr>
              </a:buClr>
              <a:buSzPct val="100000"/>
            </a:pPr>
            <a:endParaRPr lang="en-US" sz="2000" b="1" dirty="0">
              <a:solidFill>
                <a:srgbClr val="002060"/>
              </a:solidFill>
              <a:latin typeface="Verdana" pitchFamily="34" charset="0"/>
              <a:ea typeface="Verdana" pitchFamily="34" charset="0"/>
              <a:cs typeface="Verdana"/>
            </a:endParaRPr>
          </a:p>
          <a:p>
            <a:pPr marL="355600" marR="5080" indent="-342900" algn="ctr">
              <a:lnSpc>
                <a:spcPct val="125600"/>
              </a:lnSpc>
              <a:spcAft>
                <a:spcPts val="600"/>
              </a:spcAft>
              <a:buClr>
                <a:schemeClr val="accent5">
                  <a:lumMod val="50000"/>
                </a:schemeClr>
              </a:buClr>
              <a:buSzPct val="100000"/>
              <a:buBlip>
                <a:blip r:embed="rId3"/>
              </a:buBlip>
            </a:pPr>
            <a:r>
              <a:rPr lang="en-GB" sz="2000" b="1" dirty="0">
                <a:solidFill>
                  <a:srgbClr val="002060"/>
                </a:solidFill>
                <a:latin typeface="Verdana" pitchFamily="34" charset="0"/>
                <a:ea typeface="Verdana" pitchFamily="34" charset="0"/>
                <a:cs typeface="Verdana"/>
              </a:rPr>
              <a:t>Understanding of mass loss processes of solar-type stars</a:t>
            </a:r>
          </a:p>
        </p:txBody>
      </p:sp>
      <p:sp>
        <p:nvSpPr>
          <p:cNvPr id="7" name="object 16"/>
          <p:cNvSpPr/>
          <p:nvPr/>
        </p:nvSpPr>
        <p:spPr>
          <a:xfrm>
            <a:off x="-9987" y="6629401"/>
            <a:ext cx="10836000" cy="242669"/>
          </a:xfrm>
          <a:custGeom>
            <a:avLst/>
            <a:gdLst/>
            <a:ahLst/>
            <a:cxnLst/>
            <a:rect l="l" t="t" r="r" b="b"/>
            <a:pathLst>
              <a:path w="9138920" h="161925">
                <a:moveTo>
                  <a:pt x="9138711" y="0"/>
                </a:moveTo>
                <a:lnTo>
                  <a:pt x="0" y="0"/>
                </a:lnTo>
                <a:lnTo>
                  <a:pt x="0" y="161925"/>
                </a:lnTo>
                <a:lnTo>
                  <a:pt x="9138711" y="161925"/>
                </a:lnTo>
                <a:lnTo>
                  <a:pt x="9138711" y="0"/>
                </a:lnTo>
                <a:close/>
              </a:path>
            </a:pathLst>
          </a:custGeom>
          <a:solidFill>
            <a:srgbClr val="002563"/>
          </a:solidFill>
        </p:spPr>
        <p:txBody>
          <a:bodyPr wrap="square" lIns="0" tIns="0" rIns="0" bIns="0" rtlCol="0"/>
          <a:lstStyle/>
          <a:p>
            <a:endParaRPr/>
          </a:p>
        </p:txBody>
      </p:sp>
      <p:sp>
        <p:nvSpPr>
          <p:cNvPr id="2" name="object 23">
            <a:extLst>
              <a:ext uri="{FF2B5EF4-FFF2-40B4-BE49-F238E27FC236}">
                <a16:creationId xmlns:a16="http://schemas.microsoft.com/office/drawing/2014/main" id="{690FCA48-E80B-C662-1E68-EDF5B75A451E}"/>
              </a:ext>
            </a:extLst>
          </p:cNvPr>
          <p:cNvSpPr txBox="1">
            <a:spLocks noGrp="1"/>
          </p:cNvSpPr>
          <p:nvPr>
            <p:ph type="ftr" sz="quarter" idx="5"/>
          </p:nvPr>
        </p:nvSpPr>
        <p:spPr>
          <a:xfrm>
            <a:off x="67925" y="6691958"/>
            <a:ext cx="1387219" cy="138499"/>
          </a:xfrm>
          <a:prstGeom prst="rect">
            <a:avLst/>
          </a:prstGeom>
        </p:spPr>
        <p:txBody>
          <a:bodyPr vert="horz" wrap="square" lIns="0" tIns="0" rIns="0" bIns="0" rtlCol="0">
            <a:spAutoFit/>
          </a:bodyPr>
          <a:lstStyle/>
          <a:p>
            <a:pPr marL="12700">
              <a:lnSpc>
                <a:spcPct val="100000"/>
              </a:lnSpc>
            </a:pPr>
            <a:r>
              <a:rPr dirty="0" err="1">
                <a:latin typeface="Verdana"/>
                <a:cs typeface="Verdana"/>
              </a:rPr>
              <a:t>Z</a:t>
            </a:r>
            <a:r>
              <a:rPr lang="en-US" dirty="0" err="1">
                <a:latin typeface="Verdana"/>
                <a:cs typeface="Verdana"/>
              </a:rPr>
              <a:t>.</a:t>
            </a:r>
            <a:r>
              <a:rPr dirty="0" err="1">
                <a:latin typeface="Verdana"/>
                <a:cs typeface="Verdana"/>
              </a:rPr>
              <a:t>Mirtoshev</a:t>
            </a:r>
            <a:r>
              <a:rPr lang="en-US" dirty="0">
                <a:latin typeface="Verdana"/>
                <a:cs typeface="Verdana"/>
              </a:rPr>
              <a:t>, </a:t>
            </a:r>
            <a:r>
              <a:rPr lang="en-US" dirty="0" err="1">
                <a:latin typeface="Verdana"/>
                <a:cs typeface="Verdana"/>
              </a:rPr>
              <a:t>SamSU</a:t>
            </a:r>
            <a:endParaRPr dirty="0">
              <a:latin typeface="Verdana"/>
              <a:cs typeface="Verdana"/>
            </a:endParaRPr>
          </a:p>
        </p:txBody>
      </p:sp>
      <p:sp>
        <p:nvSpPr>
          <p:cNvPr id="4" name="object 24">
            <a:extLst>
              <a:ext uri="{FF2B5EF4-FFF2-40B4-BE49-F238E27FC236}">
                <a16:creationId xmlns:a16="http://schemas.microsoft.com/office/drawing/2014/main" id="{2E431683-0529-054F-AC09-EE3165AF2AF6}"/>
              </a:ext>
            </a:extLst>
          </p:cNvPr>
          <p:cNvSpPr txBox="1"/>
          <p:nvPr/>
        </p:nvSpPr>
        <p:spPr>
          <a:xfrm>
            <a:off x="9612905" y="6683290"/>
            <a:ext cx="1295400" cy="138499"/>
          </a:xfrm>
          <a:prstGeom prst="rect">
            <a:avLst/>
          </a:prstGeom>
        </p:spPr>
        <p:txBody>
          <a:bodyPr vert="horz" wrap="square" lIns="0" tIns="0" rIns="0" bIns="0" rtlCol="0">
            <a:spAutoFit/>
          </a:bodyPr>
          <a:lstStyle/>
          <a:p>
            <a:pPr marL="12700">
              <a:lnSpc>
                <a:spcPct val="100000"/>
              </a:lnSpc>
            </a:pPr>
            <a:r>
              <a:rPr lang="en-US" sz="900" spc="-15" dirty="0">
                <a:solidFill>
                  <a:srgbClr val="7E7E7E"/>
                </a:solidFill>
                <a:latin typeface="Verdana"/>
                <a:cs typeface="Verdana"/>
              </a:rPr>
              <a:t>23.08.2024  </a:t>
            </a:r>
            <a:r>
              <a:rPr sz="900" dirty="0">
                <a:solidFill>
                  <a:srgbClr val="7E7E7E"/>
                </a:solidFill>
                <a:latin typeface="Verdana"/>
                <a:cs typeface="Verdana"/>
              </a:rPr>
              <a:t>1</a:t>
            </a:r>
            <a:r>
              <a:rPr lang="en-US" sz="900" dirty="0">
                <a:solidFill>
                  <a:srgbClr val="7E7E7E"/>
                </a:solidFill>
                <a:latin typeface="Verdana"/>
                <a:cs typeface="Verdana"/>
              </a:rPr>
              <a:t>5</a:t>
            </a:r>
            <a:r>
              <a:rPr sz="900" dirty="0">
                <a:solidFill>
                  <a:srgbClr val="7E7E7E"/>
                </a:solidFill>
                <a:latin typeface="Verdana"/>
                <a:cs typeface="Verdana"/>
              </a:rPr>
              <a:t>/</a:t>
            </a:r>
            <a:r>
              <a:rPr lang="en-US" sz="900" spc="-5" dirty="0">
                <a:solidFill>
                  <a:srgbClr val="7E7E7E"/>
                </a:solidFill>
                <a:latin typeface="Verdana"/>
                <a:cs typeface="Verdana"/>
              </a:rPr>
              <a:t>16</a:t>
            </a:r>
            <a:endParaRPr sz="900" dirty="0">
              <a:latin typeface="Verdana"/>
              <a:cs typeface="Verdana"/>
            </a:endParaRPr>
          </a:p>
        </p:txBody>
      </p:sp>
      <p:sp>
        <p:nvSpPr>
          <p:cNvPr id="5" name="object 24">
            <a:extLst>
              <a:ext uri="{FF2B5EF4-FFF2-40B4-BE49-F238E27FC236}">
                <a16:creationId xmlns:a16="http://schemas.microsoft.com/office/drawing/2014/main" id="{EE7F169F-52FE-6688-98C3-60A89C146623}"/>
              </a:ext>
            </a:extLst>
          </p:cNvPr>
          <p:cNvSpPr txBox="1"/>
          <p:nvPr/>
        </p:nvSpPr>
        <p:spPr>
          <a:xfrm>
            <a:off x="4600575" y="6681485"/>
            <a:ext cx="1866900" cy="138499"/>
          </a:xfrm>
          <a:prstGeom prst="rect">
            <a:avLst/>
          </a:prstGeom>
        </p:spPr>
        <p:txBody>
          <a:bodyPr vert="horz" wrap="square" lIns="0" tIns="0" rIns="0" bIns="0" rtlCol="0">
            <a:spAutoFit/>
          </a:bodyPr>
          <a:lstStyle/>
          <a:p>
            <a:pPr marL="12700" algn="ctr">
              <a:lnSpc>
                <a:spcPct val="100000"/>
              </a:lnSpc>
            </a:pPr>
            <a:r>
              <a:rPr lang="en-US" sz="900" spc="-15" dirty="0">
                <a:solidFill>
                  <a:srgbClr val="7E7E7E"/>
                </a:solidFill>
                <a:latin typeface="Verdana"/>
                <a:cs typeface="Verdana"/>
              </a:rPr>
              <a:t>COSPAR CBW, Samarkand</a:t>
            </a:r>
            <a:endParaRPr sz="900" dirty="0">
              <a:latin typeface="Verdana"/>
              <a:cs typeface="Verdan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16"/>
          <p:cNvSpPr/>
          <p:nvPr/>
        </p:nvSpPr>
        <p:spPr>
          <a:xfrm>
            <a:off x="5003" y="6629401"/>
            <a:ext cx="10795350" cy="242669"/>
          </a:xfrm>
          <a:custGeom>
            <a:avLst/>
            <a:gdLst/>
            <a:ahLst/>
            <a:cxnLst/>
            <a:rect l="l" t="t" r="r" b="b"/>
            <a:pathLst>
              <a:path w="9138920" h="161925">
                <a:moveTo>
                  <a:pt x="9138711" y="0"/>
                </a:moveTo>
                <a:lnTo>
                  <a:pt x="0" y="0"/>
                </a:lnTo>
                <a:lnTo>
                  <a:pt x="0" y="161925"/>
                </a:lnTo>
                <a:lnTo>
                  <a:pt x="9138711" y="161925"/>
                </a:lnTo>
                <a:lnTo>
                  <a:pt x="9138711" y="0"/>
                </a:lnTo>
                <a:close/>
              </a:path>
            </a:pathLst>
          </a:custGeom>
          <a:solidFill>
            <a:srgbClr val="002563"/>
          </a:solidFill>
        </p:spPr>
        <p:txBody>
          <a:bodyPr wrap="square" lIns="0" tIns="0" rIns="0" bIns="0" rtlCol="0"/>
          <a:lstStyle/>
          <a:p>
            <a:endParaRPr/>
          </a:p>
        </p:txBody>
      </p:sp>
      <p:sp>
        <p:nvSpPr>
          <p:cNvPr id="11" name="object 23"/>
          <p:cNvSpPr txBox="1">
            <a:spLocks noGrp="1"/>
          </p:cNvSpPr>
          <p:nvPr>
            <p:ph type="ftr" sz="quarter" idx="5"/>
          </p:nvPr>
        </p:nvSpPr>
        <p:spPr>
          <a:xfrm>
            <a:off x="137162" y="6691958"/>
            <a:ext cx="4243281" cy="139700"/>
          </a:xfrm>
          <a:prstGeom prst="rect">
            <a:avLst/>
          </a:prstGeom>
        </p:spPr>
        <p:txBody>
          <a:bodyPr vert="horz" wrap="square" lIns="0" tIns="0" rIns="0" bIns="0" rtlCol="0">
            <a:spAutoFit/>
          </a:bodyPr>
          <a:lstStyle/>
          <a:p>
            <a:pPr marL="12700">
              <a:lnSpc>
                <a:spcPct val="100000"/>
              </a:lnSpc>
            </a:pPr>
            <a:r>
              <a:rPr dirty="0">
                <a:latin typeface="Verdana"/>
                <a:cs typeface="Verdana"/>
              </a:rPr>
              <a:t>Zavkiddin Mirtoshev, Department of Physics, SS</a:t>
            </a:r>
            <a:r>
              <a:rPr spc="-10" dirty="0">
                <a:latin typeface="Verdana"/>
                <a:cs typeface="Verdana"/>
              </a:rPr>
              <a:t>U</a:t>
            </a:r>
            <a:r>
              <a:rPr dirty="0">
                <a:latin typeface="Verdana"/>
                <a:cs typeface="Verdana"/>
              </a:rPr>
              <a:t>, Uzbekistan</a:t>
            </a:r>
          </a:p>
        </p:txBody>
      </p:sp>
      <p:sp>
        <p:nvSpPr>
          <p:cNvPr id="21" name="object 24"/>
          <p:cNvSpPr txBox="1"/>
          <p:nvPr/>
        </p:nvSpPr>
        <p:spPr>
          <a:xfrm>
            <a:off x="8920026" y="6683293"/>
            <a:ext cx="1858822" cy="138499"/>
          </a:xfrm>
          <a:prstGeom prst="rect">
            <a:avLst/>
          </a:prstGeom>
        </p:spPr>
        <p:txBody>
          <a:bodyPr vert="horz" wrap="square" lIns="0" tIns="0" rIns="0" bIns="0" rtlCol="0">
            <a:spAutoFit/>
          </a:bodyPr>
          <a:lstStyle/>
          <a:p>
            <a:pPr marL="12700">
              <a:lnSpc>
                <a:spcPct val="100000"/>
              </a:lnSpc>
            </a:pPr>
            <a:r>
              <a:rPr sz="900" dirty="0">
                <a:solidFill>
                  <a:srgbClr val="7E7E7E"/>
                </a:solidFill>
                <a:latin typeface="Verdana"/>
                <a:cs typeface="Verdana"/>
              </a:rPr>
              <a:t>December 2</a:t>
            </a:r>
            <a:r>
              <a:rPr sz="900" spc="-5" dirty="0">
                <a:solidFill>
                  <a:srgbClr val="7E7E7E"/>
                </a:solidFill>
                <a:latin typeface="Verdana"/>
                <a:cs typeface="Verdana"/>
              </a:rPr>
              <a:t>8,</a:t>
            </a:r>
            <a:r>
              <a:rPr sz="900" spc="-15" dirty="0">
                <a:solidFill>
                  <a:srgbClr val="7E7E7E"/>
                </a:solidFill>
                <a:latin typeface="Verdana"/>
                <a:cs typeface="Verdana"/>
              </a:rPr>
              <a:t> </a:t>
            </a:r>
            <a:r>
              <a:rPr sz="900" spc="-10">
                <a:solidFill>
                  <a:srgbClr val="7E7E7E"/>
                </a:solidFill>
                <a:latin typeface="Verdana"/>
                <a:cs typeface="Verdana"/>
              </a:rPr>
              <a:t>20</a:t>
            </a:r>
            <a:r>
              <a:rPr sz="900" spc="-15">
                <a:solidFill>
                  <a:srgbClr val="7E7E7E"/>
                </a:solidFill>
                <a:latin typeface="Verdana"/>
                <a:cs typeface="Verdana"/>
              </a:rPr>
              <a:t>1</a:t>
            </a:r>
            <a:r>
              <a:rPr sz="900">
                <a:solidFill>
                  <a:srgbClr val="7E7E7E"/>
                </a:solidFill>
                <a:latin typeface="Verdana"/>
                <a:cs typeface="Verdana"/>
              </a:rPr>
              <a:t>9  </a:t>
            </a:r>
            <a:r>
              <a:rPr lang="en-US" sz="900" dirty="0">
                <a:solidFill>
                  <a:srgbClr val="7E7E7E"/>
                </a:solidFill>
                <a:latin typeface="Verdana"/>
                <a:cs typeface="Verdana"/>
              </a:rPr>
              <a:t>24</a:t>
            </a:r>
            <a:r>
              <a:rPr sz="900">
                <a:solidFill>
                  <a:srgbClr val="7E7E7E"/>
                </a:solidFill>
                <a:latin typeface="Verdana"/>
                <a:cs typeface="Verdana"/>
              </a:rPr>
              <a:t>/</a:t>
            </a:r>
            <a:r>
              <a:rPr lang="en-US" sz="900" spc="-5" dirty="0">
                <a:solidFill>
                  <a:srgbClr val="7E7E7E"/>
                </a:solidFill>
                <a:latin typeface="Verdana"/>
                <a:cs typeface="Verdana"/>
              </a:rPr>
              <a:t>27</a:t>
            </a:r>
            <a:endParaRPr sz="900">
              <a:latin typeface="Verdana"/>
              <a:cs typeface="Verdana"/>
            </a:endParaRPr>
          </a:p>
        </p:txBody>
      </p:sp>
      <p:pic>
        <p:nvPicPr>
          <p:cNvPr id="12" name="Рисунок 2"/>
          <p:cNvPicPr>
            <a:picLocks noChangeAspect="1"/>
          </p:cNvPicPr>
          <p:nvPr/>
        </p:nvPicPr>
        <p:blipFill rotWithShape="1">
          <a:blip r:embed="rId2" cstate="print">
            <a:extLst>
              <a:ext uri="{28A0092B-C50C-407E-A947-70E740481C1C}">
                <a14:useLocalDpi xmlns:a14="http://schemas.microsoft.com/office/drawing/2010/main" val="0"/>
              </a:ext>
            </a:extLst>
          </a:blip>
          <a:srcRect l="8333" t="5219" r="8333" b="6375"/>
          <a:stretch/>
        </p:blipFill>
        <p:spPr>
          <a:xfrm>
            <a:off x="-1" y="-1023576"/>
            <a:ext cx="10810795" cy="8110176"/>
          </a:xfrm>
          <a:prstGeom prst="rect">
            <a:avLst/>
          </a:prstGeom>
        </p:spPr>
      </p:pic>
      <p:sp>
        <p:nvSpPr>
          <p:cNvPr id="13" name="Rectangle 12"/>
          <p:cNvSpPr/>
          <p:nvPr/>
        </p:nvSpPr>
        <p:spPr>
          <a:xfrm>
            <a:off x="3251774" y="2564904"/>
            <a:ext cx="5169046" cy="923330"/>
          </a:xfrm>
          <a:prstGeom prst="rect">
            <a:avLst/>
          </a:prstGeom>
          <a:noFill/>
        </p:spPr>
        <p:txBody>
          <a:bodyPr wrap="square" lIns="91440" tIns="45720" rIns="91440" bIns="45720">
            <a:spAutoFit/>
          </a:bodyPr>
          <a:lstStyle/>
          <a:p>
            <a:r>
              <a:rPr lang="en-US" sz="5400" b="1" dirty="0">
                <a:ln w="9525">
                  <a:solidFill>
                    <a:schemeClr val="bg1"/>
                  </a:solidFill>
                  <a:prstDash val="solid"/>
                </a:ln>
                <a:solidFill>
                  <a:srgbClr val="130C98"/>
                </a:solidFill>
                <a:effectLst>
                  <a:outerShdw blurRad="12700" dist="38100" dir="2700000" algn="tl" rotWithShape="0">
                    <a:schemeClr val="bg1">
                      <a:lumMod val="50000"/>
                    </a:schemeClr>
                  </a:outerShdw>
                </a:effectLst>
                <a:latin typeface="Andalus" panose="02020603050405020304" pitchFamily="18" charset="-78"/>
                <a:cs typeface="Andalus" panose="02020603050405020304" pitchFamily="18" charset="-78"/>
              </a:rPr>
              <a:t>THANK YOU…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57275" y="589652"/>
            <a:ext cx="8432734" cy="276999"/>
          </a:xfrm>
          <a:prstGeom prst="rect">
            <a:avLst/>
          </a:prstGeom>
        </p:spPr>
        <p:txBody>
          <a:bodyPr vert="horz" wrap="square" lIns="0" tIns="0" rIns="0" bIns="0" rtlCol="0">
            <a:spAutoFit/>
          </a:bodyPr>
          <a:lstStyle/>
          <a:p>
            <a:pPr marL="12700">
              <a:lnSpc>
                <a:spcPct val="100000"/>
              </a:lnSpc>
            </a:pPr>
            <a:r>
              <a:rPr lang="en-US" dirty="0">
                <a:latin typeface="Verdana"/>
                <a:cs typeface="Verdana"/>
              </a:rPr>
              <a:t>The Sun and Solar Activity Cycle</a:t>
            </a:r>
            <a:endParaRPr dirty="0">
              <a:latin typeface="Verdana"/>
              <a:cs typeface="Verdana"/>
            </a:endParaRPr>
          </a:p>
        </p:txBody>
      </p:sp>
      <p:sp>
        <p:nvSpPr>
          <p:cNvPr id="23" name="TextBox 22"/>
          <p:cNvSpPr txBox="1"/>
          <p:nvPr/>
        </p:nvSpPr>
        <p:spPr>
          <a:xfrm>
            <a:off x="7077075" y="6303799"/>
            <a:ext cx="2790348" cy="369332"/>
          </a:xfrm>
          <a:prstGeom prst="rect">
            <a:avLst/>
          </a:prstGeom>
          <a:noFill/>
        </p:spPr>
        <p:txBody>
          <a:bodyPr wrap="square" rtlCol="0">
            <a:spAutoFit/>
          </a:bodyPr>
          <a:lstStyle/>
          <a:p>
            <a:r>
              <a:rPr lang="en-US" dirty="0">
                <a:solidFill>
                  <a:srgbClr val="002060"/>
                </a:solidFill>
              </a:rPr>
              <a:t>1755 : Solar Cycle 1</a:t>
            </a:r>
          </a:p>
        </p:txBody>
      </p:sp>
      <p:sp>
        <p:nvSpPr>
          <p:cNvPr id="24" name="TextBox 23"/>
          <p:cNvSpPr txBox="1"/>
          <p:nvPr/>
        </p:nvSpPr>
        <p:spPr>
          <a:xfrm>
            <a:off x="433104" y="4434804"/>
            <a:ext cx="4357971" cy="2031325"/>
          </a:xfrm>
          <a:prstGeom prst="rect">
            <a:avLst/>
          </a:prstGeom>
          <a:noFill/>
        </p:spPr>
        <p:txBody>
          <a:bodyPr wrap="square" rtlCol="0">
            <a:spAutoFit/>
          </a:bodyPr>
          <a:lstStyle/>
          <a:p>
            <a:pPr marL="342900" indent="-342900">
              <a:buFont typeface="Wingdings" panose="05000000000000000000" pitchFamily="2" charset="2"/>
              <a:buChar char="q"/>
            </a:pPr>
            <a:r>
              <a:rPr lang="en-IN" dirty="0">
                <a:solidFill>
                  <a:srgbClr val="002060"/>
                </a:solidFill>
                <a:latin typeface="Verdana" pitchFamily="34" charset="0"/>
                <a:ea typeface="Verdana" pitchFamily="34" charset="0"/>
              </a:rPr>
              <a:t>How strong will be the next cycles? </a:t>
            </a:r>
          </a:p>
          <a:p>
            <a:pPr marL="342900" indent="-342900">
              <a:buFont typeface="Wingdings" panose="05000000000000000000" pitchFamily="2" charset="2"/>
              <a:buChar char="q"/>
            </a:pPr>
            <a:r>
              <a:rPr lang="en-IN" dirty="0">
                <a:solidFill>
                  <a:srgbClr val="002060"/>
                </a:solidFill>
                <a:latin typeface="Verdana" pitchFamily="34" charset="0"/>
                <a:ea typeface="Verdana" pitchFamily="34" charset="0"/>
              </a:rPr>
              <a:t>Will it recover or keep weakening?</a:t>
            </a:r>
          </a:p>
          <a:p>
            <a:pPr marL="342900" indent="-342900">
              <a:buFont typeface="Wingdings" panose="05000000000000000000" pitchFamily="2" charset="2"/>
              <a:buChar char="q"/>
            </a:pPr>
            <a:r>
              <a:rPr lang="en-IN" dirty="0">
                <a:solidFill>
                  <a:srgbClr val="002060"/>
                </a:solidFill>
                <a:latin typeface="Verdana" pitchFamily="34" charset="0"/>
                <a:ea typeface="Verdana" pitchFamily="34" charset="0"/>
              </a:rPr>
              <a:t>Are we heading towards another Maunder minimum like condition/ little ice age?</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2375" y="1410012"/>
            <a:ext cx="3718810" cy="2789108"/>
          </a:xfrm>
          <a:prstGeom prst="rect">
            <a:avLst/>
          </a:prstGeom>
        </p:spPr>
      </p:pic>
      <p:sp>
        <p:nvSpPr>
          <p:cNvPr id="14" name="object 16"/>
          <p:cNvSpPr/>
          <p:nvPr/>
        </p:nvSpPr>
        <p:spPr>
          <a:xfrm>
            <a:off x="-9987" y="6629401"/>
            <a:ext cx="10836000" cy="242669"/>
          </a:xfrm>
          <a:custGeom>
            <a:avLst/>
            <a:gdLst/>
            <a:ahLst/>
            <a:cxnLst/>
            <a:rect l="l" t="t" r="r" b="b"/>
            <a:pathLst>
              <a:path w="9138920" h="161925">
                <a:moveTo>
                  <a:pt x="9138711" y="0"/>
                </a:moveTo>
                <a:lnTo>
                  <a:pt x="0" y="0"/>
                </a:lnTo>
                <a:lnTo>
                  <a:pt x="0" y="161925"/>
                </a:lnTo>
                <a:lnTo>
                  <a:pt x="9138711" y="161925"/>
                </a:lnTo>
                <a:lnTo>
                  <a:pt x="9138711" y="0"/>
                </a:lnTo>
                <a:close/>
              </a:path>
            </a:pathLst>
          </a:custGeom>
          <a:solidFill>
            <a:srgbClr val="002563"/>
          </a:solidFill>
        </p:spPr>
        <p:txBody>
          <a:bodyPr wrap="square" lIns="0" tIns="0" rIns="0" bIns="0" rtlCol="0"/>
          <a:lstStyle/>
          <a:p>
            <a:endParaRPr/>
          </a:p>
        </p:txBody>
      </p:sp>
      <p:grpSp>
        <p:nvGrpSpPr>
          <p:cNvPr id="18" name="Group 17">
            <a:extLst>
              <a:ext uri="{FF2B5EF4-FFF2-40B4-BE49-F238E27FC236}">
                <a16:creationId xmlns:a16="http://schemas.microsoft.com/office/drawing/2014/main" id="{63BCD5B3-9D46-A845-762D-48BCA7429594}"/>
              </a:ext>
            </a:extLst>
          </p:cNvPr>
          <p:cNvGrpSpPr/>
          <p:nvPr/>
        </p:nvGrpSpPr>
        <p:grpSpPr>
          <a:xfrm>
            <a:off x="5324475" y="225907"/>
            <a:ext cx="5144798" cy="3443070"/>
            <a:chOff x="5018976" y="896630"/>
            <a:chExt cx="5144798" cy="3443070"/>
          </a:xfrm>
        </p:grpSpPr>
        <p:pic>
          <p:nvPicPr>
            <p:cNvPr id="19" name="Picture 2">
              <a:extLst>
                <a:ext uri="{FF2B5EF4-FFF2-40B4-BE49-F238E27FC236}">
                  <a16:creationId xmlns:a16="http://schemas.microsoft.com/office/drawing/2014/main" id="{E79BE9A1-F294-A35D-8571-2AE4533DDB2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733" t="3333" r="7600"/>
            <a:stretch/>
          </p:blipFill>
          <p:spPr bwMode="auto">
            <a:xfrm>
              <a:off x="5018976" y="896630"/>
              <a:ext cx="5144798" cy="3443070"/>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Straight Arrow Connector 19">
              <a:extLst>
                <a:ext uri="{FF2B5EF4-FFF2-40B4-BE49-F238E27FC236}">
                  <a16:creationId xmlns:a16="http://schemas.microsoft.com/office/drawing/2014/main" id="{EFD50F94-CD6D-FEFD-B121-2B3377881AE4}"/>
                </a:ext>
              </a:extLst>
            </p:cNvPr>
            <p:cNvCxnSpPr>
              <a:cxnSpLocks/>
            </p:cNvCxnSpPr>
            <p:nvPr/>
          </p:nvCxnSpPr>
          <p:spPr>
            <a:xfrm>
              <a:off x="7134027" y="1675071"/>
              <a:ext cx="2362200" cy="1268035"/>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21" name="TextBox 20">
              <a:extLst>
                <a:ext uri="{FF2B5EF4-FFF2-40B4-BE49-F238E27FC236}">
                  <a16:creationId xmlns:a16="http://schemas.microsoft.com/office/drawing/2014/main" id="{207CB433-84B7-1F76-3E82-044A421DBEE0}"/>
                </a:ext>
              </a:extLst>
            </p:cNvPr>
            <p:cNvSpPr txBox="1"/>
            <p:nvPr/>
          </p:nvSpPr>
          <p:spPr>
            <a:xfrm>
              <a:off x="8030174" y="1537192"/>
              <a:ext cx="2133600" cy="646331"/>
            </a:xfrm>
            <a:prstGeom prst="rect">
              <a:avLst/>
            </a:prstGeom>
            <a:noFill/>
          </p:spPr>
          <p:txBody>
            <a:bodyPr wrap="square" rtlCol="0">
              <a:spAutoFit/>
            </a:bodyPr>
            <a:lstStyle/>
            <a:p>
              <a:r>
                <a:rPr lang="en-US" sz="1200" dirty="0"/>
                <a:t>Weaking solar cycles from solar cycle 21 to solar cycle 24, but rises again in solar cycle 25  </a:t>
              </a:r>
            </a:p>
          </p:txBody>
        </p:sp>
        <p:sp>
          <p:nvSpPr>
            <p:cNvPr id="22" name="TextBox 21">
              <a:extLst>
                <a:ext uri="{FF2B5EF4-FFF2-40B4-BE49-F238E27FC236}">
                  <a16:creationId xmlns:a16="http://schemas.microsoft.com/office/drawing/2014/main" id="{CD738314-F767-E80C-512F-9F7176FA3E46}"/>
                </a:ext>
              </a:extLst>
            </p:cNvPr>
            <p:cNvSpPr txBox="1"/>
            <p:nvPr/>
          </p:nvSpPr>
          <p:spPr>
            <a:xfrm>
              <a:off x="7049835" y="3533409"/>
              <a:ext cx="341760" cy="276999"/>
            </a:xfrm>
            <a:prstGeom prst="rect">
              <a:avLst/>
            </a:prstGeom>
            <a:noFill/>
          </p:spPr>
          <p:txBody>
            <a:bodyPr wrap="none" rtlCol="0">
              <a:spAutoFit/>
            </a:bodyPr>
            <a:lstStyle/>
            <a:p>
              <a:r>
                <a:rPr lang="en-US" sz="1200" b="1" dirty="0"/>
                <a:t>21</a:t>
              </a:r>
            </a:p>
          </p:txBody>
        </p:sp>
        <p:sp>
          <p:nvSpPr>
            <p:cNvPr id="25" name="TextBox 24">
              <a:extLst>
                <a:ext uri="{FF2B5EF4-FFF2-40B4-BE49-F238E27FC236}">
                  <a16:creationId xmlns:a16="http://schemas.microsoft.com/office/drawing/2014/main" id="{B437F697-8C03-2DFA-A4AC-32A12B9BB68A}"/>
                </a:ext>
              </a:extLst>
            </p:cNvPr>
            <p:cNvSpPr txBox="1"/>
            <p:nvPr/>
          </p:nvSpPr>
          <p:spPr>
            <a:xfrm>
              <a:off x="7694513" y="3521539"/>
              <a:ext cx="341760" cy="276999"/>
            </a:xfrm>
            <a:prstGeom prst="rect">
              <a:avLst/>
            </a:prstGeom>
            <a:noFill/>
          </p:spPr>
          <p:txBody>
            <a:bodyPr wrap="none" rtlCol="0">
              <a:spAutoFit/>
            </a:bodyPr>
            <a:lstStyle/>
            <a:p>
              <a:r>
                <a:rPr lang="en-US" sz="1200" b="1" dirty="0"/>
                <a:t>22</a:t>
              </a:r>
            </a:p>
          </p:txBody>
        </p:sp>
        <p:sp>
          <p:nvSpPr>
            <p:cNvPr id="26" name="TextBox 25">
              <a:extLst>
                <a:ext uri="{FF2B5EF4-FFF2-40B4-BE49-F238E27FC236}">
                  <a16:creationId xmlns:a16="http://schemas.microsoft.com/office/drawing/2014/main" id="{39F3C44F-FA0F-2DC3-3BE1-1A11AB28FA71}"/>
                </a:ext>
              </a:extLst>
            </p:cNvPr>
            <p:cNvSpPr txBox="1"/>
            <p:nvPr/>
          </p:nvSpPr>
          <p:spPr>
            <a:xfrm>
              <a:off x="8360847" y="3515833"/>
              <a:ext cx="341760" cy="276999"/>
            </a:xfrm>
            <a:prstGeom prst="rect">
              <a:avLst/>
            </a:prstGeom>
            <a:noFill/>
          </p:spPr>
          <p:txBody>
            <a:bodyPr wrap="none" rtlCol="0">
              <a:spAutoFit/>
            </a:bodyPr>
            <a:lstStyle/>
            <a:p>
              <a:r>
                <a:rPr lang="en-US" sz="1200" b="1" dirty="0"/>
                <a:t>23</a:t>
              </a:r>
            </a:p>
          </p:txBody>
        </p:sp>
        <p:sp>
          <p:nvSpPr>
            <p:cNvPr id="27" name="TextBox 26">
              <a:extLst>
                <a:ext uri="{FF2B5EF4-FFF2-40B4-BE49-F238E27FC236}">
                  <a16:creationId xmlns:a16="http://schemas.microsoft.com/office/drawing/2014/main" id="{E99A0688-AF0B-8C5D-A00F-B2ABF1530CD6}"/>
                </a:ext>
              </a:extLst>
            </p:cNvPr>
            <p:cNvSpPr txBox="1"/>
            <p:nvPr/>
          </p:nvSpPr>
          <p:spPr>
            <a:xfrm>
              <a:off x="9187328" y="3521191"/>
              <a:ext cx="341760" cy="276999"/>
            </a:xfrm>
            <a:prstGeom prst="rect">
              <a:avLst/>
            </a:prstGeom>
            <a:noFill/>
          </p:spPr>
          <p:txBody>
            <a:bodyPr wrap="none" rtlCol="0">
              <a:spAutoFit/>
            </a:bodyPr>
            <a:lstStyle/>
            <a:p>
              <a:r>
                <a:rPr lang="en-US" sz="1200" b="1" dirty="0"/>
                <a:t>24</a:t>
              </a:r>
            </a:p>
          </p:txBody>
        </p:sp>
        <p:sp>
          <p:nvSpPr>
            <p:cNvPr id="28" name="TextBox 27">
              <a:extLst>
                <a:ext uri="{FF2B5EF4-FFF2-40B4-BE49-F238E27FC236}">
                  <a16:creationId xmlns:a16="http://schemas.microsoft.com/office/drawing/2014/main" id="{B528ACFC-875A-FA29-2860-ACB391DFF0F6}"/>
                </a:ext>
              </a:extLst>
            </p:cNvPr>
            <p:cNvSpPr txBox="1"/>
            <p:nvPr/>
          </p:nvSpPr>
          <p:spPr>
            <a:xfrm>
              <a:off x="9806287" y="3514807"/>
              <a:ext cx="341760" cy="276999"/>
            </a:xfrm>
            <a:prstGeom prst="rect">
              <a:avLst/>
            </a:prstGeom>
            <a:noFill/>
          </p:spPr>
          <p:txBody>
            <a:bodyPr wrap="none" rtlCol="0">
              <a:spAutoFit/>
            </a:bodyPr>
            <a:lstStyle/>
            <a:p>
              <a:r>
                <a:rPr lang="en-US" sz="1200" b="1" dirty="0"/>
                <a:t>25</a:t>
              </a:r>
            </a:p>
          </p:txBody>
        </p:sp>
      </p:grpSp>
      <p:pic>
        <p:nvPicPr>
          <p:cNvPr id="29" name="Picture 2" descr="https://i1.wp.com/electroverse.net/wp-content/uploads/2019/06/Solar-Cycle-25-NASA-full.png?w=640&amp;ssl=1">
            <a:extLst>
              <a:ext uri="{FF2B5EF4-FFF2-40B4-BE49-F238E27FC236}">
                <a16:creationId xmlns:a16="http://schemas.microsoft.com/office/drawing/2014/main" id="{C0B82E01-88FA-0997-E7A7-D699C8CF7D8B}"/>
              </a:ext>
            </a:extLst>
          </p:cNvPr>
          <p:cNvPicPr>
            <a:picLocks noChangeAspect="1" noChangeArrowheads="1"/>
          </p:cNvPicPr>
          <p:nvPr/>
        </p:nvPicPr>
        <p:blipFill>
          <a:blip r:embed="rId5"/>
          <a:srcRect/>
          <a:stretch>
            <a:fillRect/>
          </a:stretch>
        </p:blipFill>
        <p:spPr bwMode="auto">
          <a:xfrm>
            <a:off x="4854474" y="3870621"/>
            <a:ext cx="5867401" cy="2447806"/>
          </a:xfrm>
          <a:prstGeom prst="rect">
            <a:avLst/>
          </a:prstGeom>
          <a:noFill/>
        </p:spPr>
      </p:pic>
      <p:sp>
        <p:nvSpPr>
          <p:cNvPr id="30" name="object 23">
            <a:extLst>
              <a:ext uri="{FF2B5EF4-FFF2-40B4-BE49-F238E27FC236}">
                <a16:creationId xmlns:a16="http://schemas.microsoft.com/office/drawing/2014/main" id="{A0319E63-8645-53AD-355D-748B4EB2F9D3}"/>
              </a:ext>
            </a:extLst>
          </p:cNvPr>
          <p:cNvSpPr txBox="1">
            <a:spLocks noGrp="1"/>
          </p:cNvSpPr>
          <p:nvPr>
            <p:ph type="ftr" sz="quarter" idx="5"/>
          </p:nvPr>
        </p:nvSpPr>
        <p:spPr>
          <a:xfrm>
            <a:off x="67925" y="6691958"/>
            <a:ext cx="1387219" cy="138499"/>
          </a:xfrm>
          <a:prstGeom prst="rect">
            <a:avLst/>
          </a:prstGeom>
        </p:spPr>
        <p:txBody>
          <a:bodyPr vert="horz" wrap="square" lIns="0" tIns="0" rIns="0" bIns="0" rtlCol="0">
            <a:spAutoFit/>
          </a:bodyPr>
          <a:lstStyle/>
          <a:p>
            <a:pPr marL="12700">
              <a:lnSpc>
                <a:spcPct val="100000"/>
              </a:lnSpc>
            </a:pPr>
            <a:r>
              <a:rPr dirty="0" err="1">
                <a:latin typeface="Verdana"/>
                <a:cs typeface="Verdana"/>
              </a:rPr>
              <a:t>Z</a:t>
            </a:r>
            <a:r>
              <a:rPr lang="en-US" dirty="0" err="1">
                <a:latin typeface="Verdana"/>
                <a:cs typeface="Verdana"/>
              </a:rPr>
              <a:t>.</a:t>
            </a:r>
            <a:r>
              <a:rPr dirty="0" err="1">
                <a:latin typeface="Verdana"/>
                <a:cs typeface="Verdana"/>
              </a:rPr>
              <a:t>Mirtoshev</a:t>
            </a:r>
            <a:r>
              <a:rPr lang="en-US" dirty="0">
                <a:latin typeface="Verdana"/>
                <a:cs typeface="Verdana"/>
              </a:rPr>
              <a:t>, </a:t>
            </a:r>
            <a:r>
              <a:rPr lang="en-US" dirty="0" err="1">
                <a:latin typeface="Verdana"/>
                <a:cs typeface="Verdana"/>
              </a:rPr>
              <a:t>SamSU</a:t>
            </a:r>
            <a:endParaRPr dirty="0">
              <a:latin typeface="Verdana"/>
              <a:cs typeface="Verdana"/>
            </a:endParaRPr>
          </a:p>
        </p:txBody>
      </p:sp>
      <p:sp>
        <p:nvSpPr>
          <p:cNvPr id="31" name="object 24">
            <a:extLst>
              <a:ext uri="{FF2B5EF4-FFF2-40B4-BE49-F238E27FC236}">
                <a16:creationId xmlns:a16="http://schemas.microsoft.com/office/drawing/2014/main" id="{42326B29-8957-60FD-BDE0-D7D547305C44}"/>
              </a:ext>
            </a:extLst>
          </p:cNvPr>
          <p:cNvSpPr txBox="1"/>
          <p:nvPr/>
        </p:nvSpPr>
        <p:spPr>
          <a:xfrm>
            <a:off x="9612905" y="6683290"/>
            <a:ext cx="1295400" cy="138499"/>
          </a:xfrm>
          <a:prstGeom prst="rect">
            <a:avLst/>
          </a:prstGeom>
        </p:spPr>
        <p:txBody>
          <a:bodyPr vert="horz" wrap="square" lIns="0" tIns="0" rIns="0" bIns="0" rtlCol="0">
            <a:spAutoFit/>
          </a:bodyPr>
          <a:lstStyle/>
          <a:p>
            <a:pPr marL="12700">
              <a:lnSpc>
                <a:spcPct val="100000"/>
              </a:lnSpc>
            </a:pPr>
            <a:r>
              <a:rPr lang="en-US" sz="900" spc="-15" dirty="0">
                <a:solidFill>
                  <a:srgbClr val="7E7E7E"/>
                </a:solidFill>
                <a:latin typeface="Verdana"/>
                <a:cs typeface="Verdana"/>
              </a:rPr>
              <a:t>23.08.2024  2</a:t>
            </a:r>
            <a:r>
              <a:rPr sz="900" dirty="0">
                <a:solidFill>
                  <a:srgbClr val="7E7E7E"/>
                </a:solidFill>
                <a:latin typeface="Verdana"/>
                <a:cs typeface="Verdana"/>
              </a:rPr>
              <a:t>/</a:t>
            </a:r>
            <a:r>
              <a:rPr lang="en-US" sz="900" spc="-5" dirty="0">
                <a:solidFill>
                  <a:srgbClr val="7E7E7E"/>
                </a:solidFill>
                <a:latin typeface="Verdana"/>
                <a:cs typeface="Verdana"/>
              </a:rPr>
              <a:t>16</a:t>
            </a:r>
            <a:endParaRPr sz="900" dirty="0">
              <a:latin typeface="Verdana"/>
              <a:cs typeface="Verdana"/>
            </a:endParaRPr>
          </a:p>
        </p:txBody>
      </p:sp>
      <p:sp>
        <p:nvSpPr>
          <p:cNvPr id="32" name="object 24">
            <a:extLst>
              <a:ext uri="{FF2B5EF4-FFF2-40B4-BE49-F238E27FC236}">
                <a16:creationId xmlns:a16="http://schemas.microsoft.com/office/drawing/2014/main" id="{F9F95E71-2B43-D7E7-96C6-E84DD57D0AAD}"/>
              </a:ext>
            </a:extLst>
          </p:cNvPr>
          <p:cNvSpPr txBox="1"/>
          <p:nvPr/>
        </p:nvSpPr>
        <p:spPr>
          <a:xfrm>
            <a:off x="4600575" y="6681485"/>
            <a:ext cx="1866900" cy="138499"/>
          </a:xfrm>
          <a:prstGeom prst="rect">
            <a:avLst/>
          </a:prstGeom>
        </p:spPr>
        <p:txBody>
          <a:bodyPr vert="horz" wrap="square" lIns="0" tIns="0" rIns="0" bIns="0" rtlCol="0">
            <a:spAutoFit/>
          </a:bodyPr>
          <a:lstStyle/>
          <a:p>
            <a:pPr marL="12700" algn="ctr">
              <a:lnSpc>
                <a:spcPct val="100000"/>
              </a:lnSpc>
            </a:pPr>
            <a:r>
              <a:rPr lang="en-US" sz="900" spc="-15" dirty="0">
                <a:solidFill>
                  <a:srgbClr val="7E7E7E"/>
                </a:solidFill>
                <a:latin typeface="Verdana"/>
                <a:cs typeface="Verdana"/>
              </a:rPr>
              <a:t>COSPAR CBW, Samarkand</a:t>
            </a:r>
            <a:endParaRPr sz="900" dirty="0">
              <a:latin typeface="Verdana"/>
              <a:cs typeface="Verdan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C0AB006-3C82-59A0-8B33-969AC6F04A4B}"/>
              </a:ext>
            </a:extLst>
          </p:cNvPr>
          <p:cNvSpPr txBox="1"/>
          <p:nvPr/>
        </p:nvSpPr>
        <p:spPr>
          <a:xfrm>
            <a:off x="67925" y="1384427"/>
            <a:ext cx="6094750" cy="1785104"/>
          </a:xfrm>
          <a:prstGeom prst="rect">
            <a:avLst/>
          </a:prstGeom>
          <a:solidFill>
            <a:schemeClr val="bg1"/>
          </a:solidFill>
        </p:spPr>
        <p:txBody>
          <a:bodyPr wrap="square" rtlCol="0">
            <a:spAutoFit/>
          </a:bodyPr>
          <a:lstStyle/>
          <a:p>
            <a:pPr marL="342900" indent="-342900">
              <a:spcAft>
                <a:spcPts val="600"/>
              </a:spcAft>
              <a:buFont typeface="Arial" panose="020B0604020202020204" pitchFamily="34" charset="0"/>
              <a:buChar char="•"/>
            </a:pPr>
            <a:r>
              <a:rPr lang="en-US" sz="2000" b="1" dirty="0">
                <a:solidFill>
                  <a:srgbClr val="0000CC"/>
                </a:solidFill>
                <a:latin typeface="Arial Narrow" pitchFamily="34" charset="0"/>
              </a:rPr>
              <a:t>dark regions in photosphere = concentrations of magnetic flux </a:t>
            </a:r>
          </a:p>
          <a:p>
            <a:pPr marL="342900" indent="-342900">
              <a:spcAft>
                <a:spcPts val="600"/>
              </a:spcAft>
              <a:buFont typeface="Arial" panose="020B0604020202020204" pitchFamily="34" charset="0"/>
              <a:buChar char="•"/>
            </a:pPr>
            <a:r>
              <a:rPr lang="en-US" sz="2000" b="1" dirty="0">
                <a:solidFill>
                  <a:srgbClr val="0000CC"/>
                </a:solidFill>
                <a:latin typeface="Arial Narrow" pitchFamily="34" charset="0"/>
              </a:rPr>
              <a:t>cooler temperature</a:t>
            </a:r>
          </a:p>
          <a:p>
            <a:pPr marL="342900" indent="-342900">
              <a:spcAft>
                <a:spcPts val="600"/>
              </a:spcAft>
              <a:buFont typeface="Arial" panose="020B0604020202020204" pitchFamily="34" charset="0"/>
              <a:buChar char="•"/>
            </a:pPr>
            <a:r>
              <a:rPr lang="en-US" sz="2000" b="1" dirty="0">
                <a:solidFill>
                  <a:srgbClr val="0000CC"/>
                </a:solidFill>
                <a:latin typeface="Arial Narrow" pitchFamily="34" charset="0"/>
              </a:rPr>
              <a:t>magnetic field strength ~0.2 - 0.4 T (2000-4000 </a:t>
            </a:r>
            <a:r>
              <a:rPr lang="en-US" sz="2000" b="1" dirty="0" err="1">
                <a:solidFill>
                  <a:srgbClr val="0000CC"/>
                </a:solidFill>
                <a:latin typeface="Arial Narrow" pitchFamily="34" charset="0"/>
              </a:rPr>
              <a:t>Gaus</a:t>
            </a:r>
            <a:r>
              <a:rPr lang="en-US" sz="2000" b="1" dirty="0">
                <a:solidFill>
                  <a:srgbClr val="0000CC"/>
                </a:solidFill>
                <a:latin typeface="Arial Narrow" pitchFamily="34" charset="0"/>
              </a:rPr>
              <a:t>; </a:t>
            </a:r>
            <a:r>
              <a:rPr lang="en-US" sz="2000" b="1" dirty="0" err="1">
                <a:solidFill>
                  <a:srgbClr val="0000CC"/>
                </a:solidFill>
                <a:latin typeface="Arial Narrow" pitchFamily="34" charset="0"/>
              </a:rPr>
              <a:t>B</a:t>
            </a:r>
            <a:r>
              <a:rPr lang="en-US" sz="2000" b="1" baseline="-25000" dirty="0" err="1">
                <a:solidFill>
                  <a:srgbClr val="0000CC"/>
                </a:solidFill>
                <a:latin typeface="Arial Narrow" pitchFamily="34" charset="0"/>
              </a:rPr>
              <a:t>Earth</a:t>
            </a:r>
            <a:r>
              <a:rPr lang="en-US" sz="2000" b="1" dirty="0">
                <a:solidFill>
                  <a:srgbClr val="0000CC"/>
                </a:solidFill>
                <a:latin typeface="Arial Narrow" pitchFamily="34" charset="0"/>
              </a:rPr>
              <a:t> ~ 50.000 </a:t>
            </a:r>
            <a:r>
              <a:rPr lang="en-US" sz="2000" b="1" dirty="0" err="1">
                <a:solidFill>
                  <a:srgbClr val="0000CC"/>
                </a:solidFill>
                <a:latin typeface="Arial Narrow" pitchFamily="34" charset="0"/>
              </a:rPr>
              <a:t>nT</a:t>
            </a:r>
            <a:r>
              <a:rPr lang="en-US" sz="2000" b="1" dirty="0">
                <a:solidFill>
                  <a:srgbClr val="0000CC"/>
                </a:solidFill>
                <a:latin typeface="Arial Narrow" pitchFamily="34" charset="0"/>
              </a:rPr>
              <a:t> = 10</a:t>
            </a:r>
            <a:r>
              <a:rPr lang="en-US" sz="2000" b="1" baseline="30000" dirty="0">
                <a:solidFill>
                  <a:srgbClr val="0000CC"/>
                </a:solidFill>
                <a:latin typeface="Arial Narrow" pitchFamily="34" charset="0"/>
              </a:rPr>
              <a:t>-5</a:t>
            </a:r>
            <a:r>
              <a:rPr lang="en-US" sz="2000" b="1" dirty="0">
                <a:solidFill>
                  <a:srgbClr val="0000CC"/>
                </a:solidFill>
                <a:latin typeface="Arial Narrow" pitchFamily="34" charset="0"/>
              </a:rPr>
              <a:t> T) </a:t>
            </a:r>
            <a:endParaRPr lang="ru-RU" sz="2000" b="1" dirty="0">
              <a:solidFill>
                <a:srgbClr val="0000CC"/>
              </a:solidFill>
              <a:latin typeface="Arial Narrow" pitchFamily="34" charset="0"/>
              <a:ea typeface="Tahoma" panose="020B0604030504040204" pitchFamily="34" charset="0"/>
              <a:cs typeface="Tahoma" panose="020B0604030504040204" pitchFamily="34" charset="0"/>
            </a:endParaRPr>
          </a:p>
        </p:txBody>
      </p:sp>
      <p:pic>
        <p:nvPicPr>
          <p:cNvPr id="3" name="irc_mi" descr="http://ircamera.as.arizona.edu/NatSci102/NatSci102/images/sunspota.jpg">
            <a:extLst>
              <a:ext uri="{FF2B5EF4-FFF2-40B4-BE49-F238E27FC236}">
                <a16:creationId xmlns:a16="http://schemas.microsoft.com/office/drawing/2014/main" id="{065F1B2A-6719-EC17-C5FB-A38EC2BC459A}"/>
              </a:ext>
            </a:extLst>
          </p:cNvPr>
          <p:cNvPicPr/>
          <p:nvPr/>
        </p:nvPicPr>
        <p:blipFill>
          <a:blip r:embed="rId3" cstate="print"/>
          <a:srcRect b="6111"/>
          <a:stretch>
            <a:fillRect/>
          </a:stretch>
        </p:blipFill>
        <p:spPr bwMode="auto">
          <a:xfrm>
            <a:off x="3913856" y="1196752"/>
            <a:ext cx="6876256" cy="5661248"/>
          </a:xfrm>
          <a:prstGeom prst="rect">
            <a:avLst/>
          </a:prstGeom>
          <a:noFill/>
          <a:ln w="9525">
            <a:noFill/>
            <a:miter lim="800000"/>
            <a:headEnd/>
            <a:tailEnd/>
          </a:ln>
        </p:spPr>
      </p:pic>
      <p:sp>
        <p:nvSpPr>
          <p:cNvPr id="2" name="object 2"/>
          <p:cNvSpPr txBox="1">
            <a:spLocks noGrp="1"/>
          </p:cNvSpPr>
          <p:nvPr>
            <p:ph type="title"/>
          </p:nvPr>
        </p:nvSpPr>
        <p:spPr>
          <a:xfrm>
            <a:off x="1285875" y="364250"/>
            <a:ext cx="8432734" cy="492443"/>
          </a:xfrm>
          <a:prstGeom prst="rect">
            <a:avLst/>
          </a:prstGeom>
        </p:spPr>
        <p:txBody>
          <a:bodyPr vert="horz" wrap="square" lIns="0" tIns="0" rIns="0" bIns="0" rtlCol="0">
            <a:spAutoFit/>
          </a:bodyPr>
          <a:lstStyle/>
          <a:p>
            <a:pPr marL="12700">
              <a:lnSpc>
                <a:spcPct val="100000"/>
              </a:lnSpc>
            </a:pPr>
            <a:r>
              <a:rPr lang="en-US" sz="3200" dirty="0">
                <a:latin typeface="Verdana"/>
                <a:cs typeface="Verdana"/>
              </a:rPr>
              <a:t>Sunspot formation</a:t>
            </a:r>
            <a:endParaRPr sz="3200" dirty="0">
              <a:latin typeface="Verdana"/>
              <a:cs typeface="Verdana"/>
            </a:endParaRPr>
          </a:p>
        </p:txBody>
      </p:sp>
      <p:sp>
        <p:nvSpPr>
          <p:cNvPr id="14" name="object 16"/>
          <p:cNvSpPr/>
          <p:nvPr/>
        </p:nvSpPr>
        <p:spPr>
          <a:xfrm>
            <a:off x="-9987" y="6629401"/>
            <a:ext cx="10836000" cy="242669"/>
          </a:xfrm>
          <a:custGeom>
            <a:avLst/>
            <a:gdLst/>
            <a:ahLst/>
            <a:cxnLst/>
            <a:rect l="l" t="t" r="r" b="b"/>
            <a:pathLst>
              <a:path w="9138920" h="161925">
                <a:moveTo>
                  <a:pt x="9138711" y="0"/>
                </a:moveTo>
                <a:lnTo>
                  <a:pt x="0" y="0"/>
                </a:lnTo>
                <a:lnTo>
                  <a:pt x="0" y="161925"/>
                </a:lnTo>
                <a:lnTo>
                  <a:pt x="9138711" y="161925"/>
                </a:lnTo>
                <a:lnTo>
                  <a:pt x="9138711" y="0"/>
                </a:lnTo>
                <a:close/>
              </a:path>
            </a:pathLst>
          </a:custGeom>
          <a:solidFill>
            <a:srgbClr val="002563"/>
          </a:solidFill>
        </p:spPr>
        <p:txBody>
          <a:bodyPr wrap="square" lIns="0" tIns="0" rIns="0" bIns="0" rtlCol="0"/>
          <a:lstStyle/>
          <a:p>
            <a:endParaRPr/>
          </a:p>
        </p:txBody>
      </p:sp>
      <p:sp>
        <p:nvSpPr>
          <p:cNvPr id="4" name="Rectangle 8">
            <a:extLst>
              <a:ext uri="{FF2B5EF4-FFF2-40B4-BE49-F238E27FC236}">
                <a16:creationId xmlns:a16="http://schemas.microsoft.com/office/drawing/2014/main" id="{3CCC4705-5711-4A85-3063-4FEFB908C536}"/>
              </a:ext>
            </a:extLst>
          </p:cNvPr>
          <p:cNvSpPr>
            <a:spLocks noChangeArrowheads="1"/>
          </p:cNvSpPr>
          <p:nvPr/>
        </p:nvSpPr>
        <p:spPr bwMode="auto">
          <a:xfrm>
            <a:off x="6619875" y="57979"/>
            <a:ext cx="3515140" cy="1138773"/>
          </a:xfrm>
          <a:prstGeom prst="rect">
            <a:avLst/>
          </a:prstGeom>
          <a:noFill/>
          <a:ln w="9525">
            <a:noFill/>
            <a:miter lim="800000"/>
            <a:headEnd/>
            <a:tailEnd/>
          </a:ln>
        </p:spPr>
        <p:txBody>
          <a:bodyPr wrap="square">
            <a:spAutoFit/>
          </a:bodyPr>
          <a:lstStyle/>
          <a:p>
            <a:pPr marL="342900" indent="-342900">
              <a:spcBef>
                <a:spcPct val="20000"/>
              </a:spcBef>
              <a:buFontTx/>
              <a:buChar char="•"/>
            </a:pPr>
            <a:r>
              <a:rPr lang="en-US" sz="2000" b="1" dirty="0">
                <a:solidFill>
                  <a:srgbClr val="0000CC"/>
                </a:solidFill>
                <a:latin typeface="Arial Narrow" pitchFamily="34" charset="0"/>
                <a:cs typeface="Times New Roman" pitchFamily="18" charset="0"/>
              </a:rPr>
              <a:t>Center – Umbra: ~ 4500 K</a:t>
            </a:r>
          </a:p>
          <a:p>
            <a:pPr marL="342900" indent="-342900">
              <a:spcBef>
                <a:spcPct val="20000"/>
              </a:spcBef>
              <a:buFontTx/>
              <a:buChar char="•"/>
            </a:pPr>
            <a:r>
              <a:rPr lang="en-US" sz="2000" b="1" dirty="0">
                <a:solidFill>
                  <a:srgbClr val="0000CC"/>
                </a:solidFill>
                <a:latin typeface="Arial Narrow" pitchFamily="34" charset="0"/>
                <a:cs typeface="Times New Roman" pitchFamily="18" charset="0"/>
              </a:rPr>
              <a:t>Edge – Penumbra: ~ 5500 K</a:t>
            </a:r>
          </a:p>
          <a:p>
            <a:pPr marL="342900" indent="-342900">
              <a:spcBef>
                <a:spcPct val="20000"/>
              </a:spcBef>
              <a:buFontTx/>
              <a:buChar char="•"/>
            </a:pPr>
            <a:r>
              <a:rPr lang="en-US" sz="2000" b="1" dirty="0">
                <a:solidFill>
                  <a:srgbClr val="0000CC"/>
                </a:solidFill>
                <a:latin typeface="Arial Narrow" pitchFamily="34" charset="0"/>
                <a:cs typeface="Times New Roman" pitchFamily="18" charset="0"/>
              </a:rPr>
              <a:t>Photosphere: ~ 5800 K</a:t>
            </a:r>
          </a:p>
        </p:txBody>
      </p:sp>
      <p:sp>
        <p:nvSpPr>
          <p:cNvPr id="6" name="Text Box 4">
            <a:extLst>
              <a:ext uri="{FF2B5EF4-FFF2-40B4-BE49-F238E27FC236}">
                <a16:creationId xmlns:a16="http://schemas.microsoft.com/office/drawing/2014/main" id="{42A90FAF-0F59-FF62-02EC-9A663F4E68BC}"/>
              </a:ext>
            </a:extLst>
          </p:cNvPr>
          <p:cNvSpPr txBox="1">
            <a:spLocks noChangeArrowheads="1"/>
          </p:cNvSpPr>
          <p:nvPr/>
        </p:nvSpPr>
        <p:spPr bwMode="auto">
          <a:xfrm>
            <a:off x="66675" y="3244850"/>
            <a:ext cx="3847181" cy="3384550"/>
          </a:xfrm>
          <a:prstGeom prst="rect">
            <a:avLst/>
          </a:prstGeom>
          <a:noFill/>
          <a:ln w="9525">
            <a:noFill/>
            <a:miter lim="800000"/>
            <a:headEnd/>
            <a:tailEnd/>
          </a:ln>
        </p:spPr>
        <p:txBody>
          <a:bodyPr wrap="square">
            <a:spAutoFit/>
          </a:bodyPr>
          <a:lstStyle/>
          <a:p>
            <a:pPr marL="342900" indent="-342900">
              <a:spcBef>
                <a:spcPct val="40000"/>
              </a:spcBef>
              <a:buFont typeface="Arial" panose="020B0604020202020204" pitchFamily="34" charset="0"/>
              <a:buChar char="•"/>
            </a:pPr>
            <a:r>
              <a:rPr lang="en-US" sz="2000" b="1" dirty="0">
                <a:solidFill>
                  <a:srgbClr val="0000CC"/>
                </a:solidFill>
                <a:latin typeface="Arial Narrow" pitchFamily="34" charset="0"/>
              </a:rPr>
              <a:t>The magnetic field in a sunspot is 1000x greater than the surrounding area</a:t>
            </a:r>
          </a:p>
          <a:p>
            <a:pPr marL="342900" indent="-342900">
              <a:spcBef>
                <a:spcPct val="40000"/>
              </a:spcBef>
              <a:buFont typeface="Arial" panose="020B0604020202020204" pitchFamily="34" charset="0"/>
              <a:buChar char="•"/>
            </a:pPr>
            <a:r>
              <a:rPr lang="en-US" sz="2000" b="1" dirty="0">
                <a:solidFill>
                  <a:srgbClr val="0000CC"/>
                </a:solidFill>
                <a:latin typeface="Arial Narrow" pitchFamily="34" charset="0"/>
              </a:rPr>
              <a:t>Sunspots are almost always in pairs at the same latitude with each member having opposite polarity</a:t>
            </a:r>
          </a:p>
          <a:p>
            <a:pPr marL="342900" indent="-342900">
              <a:spcBef>
                <a:spcPct val="40000"/>
              </a:spcBef>
              <a:buFont typeface="Arial" panose="020B0604020202020204" pitchFamily="34" charset="0"/>
              <a:buChar char="•"/>
            </a:pPr>
            <a:r>
              <a:rPr lang="en-US" sz="2000" b="1" dirty="0">
                <a:solidFill>
                  <a:srgbClr val="0000CC"/>
                </a:solidFill>
                <a:latin typeface="Arial Narrow" pitchFamily="34" charset="0"/>
              </a:rPr>
              <a:t>All sunspots in the same hemisphere have the same magnetic configuration</a:t>
            </a:r>
          </a:p>
        </p:txBody>
      </p:sp>
      <p:pic>
        <p:nvPicPr>
          <p:cNvPr id="7" name="Picture 6" descr="&#10;15-17a.jpg                                                     000001C0Cosmic Lecture Launcher Vol    BB3B2136:">
            <a:extLst>
              <a:ext uri="{FF2B5EF4-FFF2-40B4-BE49-F238E27FC236}">
                <a16:creationId xmlns:a16="http://schemas.microsoft.com/office/drawing/2014/main" id="{79974C5E-B801-F048-3BC2-7B715DC16D12}"/>
              </a:ext>
            </a:extLst>
          </p:cNvPr>
          <p:cNvPicPr>
            <a:picLocks noChangeAspect="1" noChangeArrowheads="1"/>
          </p:cNvPicPr>
          <p:nvPr/>
        </p:nvPicPr>
        <p:blipFill>
          <a:blip r:embed="rId4" cstate="print"/>
          <a:srcRect l="6250" r="12500" b="4167"/>
          <a:stretch>
            <a:fillRect/>
          </a:stretch>
        </p:blipFill>
        <p:spPr bwMode="auto">
          <a:xfrm>
            <a:off x="7229474" y="3750729"/>
            <a:ext cx="3560637" cy="2842461"/>
          </a:xfrm>
          <a:prstGeom prst="rect">
            <a:avLst/>
          </a:prstGeom>
          <a:noFill/>
        </p:spPr>
      </p:pic>
      <p:sp>
        <p:nvSpPr>
          <p:cNvPr id="8" name="object 23">
            <a:extLst>
              <a:ext uri="{FF2B5EF4-FFF2-40B4-BE49-F238E27FC236}">
                <a16:creationId xmlns:a16="http://schemas.microsoft.com/office/drawing/2014/main" id="{312609D7-D4B5-E419-C42A-247A71163DC0}"/>
              </a:ext>
            </a:extLst>
          </p:cNvPr>
          <p:cNvSpPr txBox="1">
            <a:spLocks noGrp="1"/>
          </p:cNvSpPr>
          <p:nvPr>
            <p:ph type="ftr" sz="quarter" idx="5"/>
          </p:nvPr>
        </p:nvSpPr>
        <p:spPr>
          <a:xfrm>
            <a:off x="67925" y="6691958"/>
            <a:ext cx="1387219" cy="138499"/>
          </a:xfrm>
          <a:prstGeom prst="rect">
            <a:avLst/>
          </a:prstGeom>
        </p:spPr>
        <p:txBody>
          <a:bodyPr vert="horz" wrap="square" lIns="0" tIns="0" rIns="0" bIns="0" rtlCol="0">
            <a:spAutoFit/>
          </a:bodyPr>
          <a:lstStyle/>
          <a:p>
            <a:pPr marL="12700">
              <a:lnSpc>
                <a:spcPct val="100000"/>
              </a:lnSpc>
            </a:pPr>
            <a:r>
              <a:rPr dirty="0" err="1">
                <a:latin typeface="Verdana"/>
                <a:cs typeface="Verdana"/>
              </a:rPr>
              <a:t>Z</a:t>
            </a:r>
            <a:r>
              <a:rPr lang="en-US" dirty="0" err="1">
                <a:latin typeface="Verdana"/>
                <a:cs typeface="Verdana"/>
              </a:rPr>
              <a:t>.</a:t>
            </a:r>
            <a:r>
              <a:rPr dirty="0" err="1">
                <a:latin typeface="Verdana"/>
                <a:cs typeface="Verdana"/>
              </a:rPr>
              <a:t>Mirtoshev</a:t>
            </a:r>
            <a:r>
              <a:rPr lang="en-US" dirty="0">
                <a:latin typeface="Verdana"/>
                <a:cs typeface="Verdana"/>
              </a:rPr>
              <a:t>, </a:t>
            </a:r>
            <a:r>
              <a:rPr lang="en-US" dirty="0" err="1">
                <a:latin typeface="Verdana"/>
                <a:cs typeface="Verdana"/>
              </a:rPr>
              <a:t>SamSU</a:t>
            </a:r>
            <a:endParaRPr dirty="0">
              <a:latin typeface="Verdana"/>
              <a:cs typeface="Verdana"/>
            </a:endParaRPr>
          </a:p>
        </p:txBody>
      </p:sp>
      <p:sp>
        <p:nvSpPr>
          <p:cNvPr id="9" name="object 24">
            <a:extLst>
              <a:ext uri="{FF2B5EF4-FFF2-40B4-BE49-F238E27FC236}">
                <a16:creationId xmlns:a16="http://schemas.microsoft.com/office/drawing/2014/main" id="{C49D9C95-BAA2-469F-8482-1E60E3E055DE}"/>
              </a:ext>
            </a:extLst>
          </p:cNvPr>
          <p:cNvSpPr txBox="1"/>
          <p:nvPr/>
        </p:nvSpPr>
        <p:spPr>
          <a:xfrm>
            <a:off x="9612905" y="6683290"/>
            <a:ext cx="1295400" cy="138499"/>
          </a:xfrm>
          <a:prstGeom prst="rect">
            <a:avLst/>
          </a:prstGeom>
        </p:spPr>
        <p:txBody>
          <a:bodyPr vert="horz" wrap="square" lIns="0" tIns="0" rIns="0" bIns="0" rtlCol="0">
            <a:spAutoFit/>
          </a:bodyPr>
          <a:lstStyle/>
          <a:p>
            <a:pPr marL="12700">
              <a:lnSpc>
                <a:spcPct val="100000"/>
              </a:lnSpc>
            </a:pPr>
            <a:r>
              <a:rPr lang="en-US" sz="900" spc="-15" dirty="0">
                <a:solidFill>
                  <a:srgbClr val="7E7E7E"/>
                </a:solidFill>
                <a:latin typeface="Verdana"/>
                <a:cs typeface="Verdana"/>
              </a:rPr>
              <a:t>23.08.2024  3</a:t>
            </a:r>
            <a:r>
              <a:rPr sz="900" dirty="0">
                <a:solidFill>
                  <a:srgbClr val="7E7E7E"/>
                </a:solidFill>
                <a:latin typeface="Verdana"/>
                <a:cs typeface="Verdana"/>
              </a:rPr>
              <a:t>/</a:t>
            </a:r>
            <a:r>
              <a:rPr lang="en-US" sz="900" spc="-5" dirty="0">
                <a:solidFill>
                  <a:srgbClr val="7E7E7E"/>
                </a:solidFill>
                <a:latin typeface="Verdana"/>
                <a:cs typeface="Verdana"/>
              </a:rPr>
              <a:t>16</a:t>
            </a:r>
            <a:endParaRPr sz="900" dirty="0">
              <a:latin typeface="Verdana"/>
              <a:cs typeface="Verdana"/>
            </a:endParaRPr>
          </a:p>
        </p:txBody>
      </p:sp>
      <p:sp>
        <p:nvSpPr>
          <p:cNvPr id="10" name="object 24">
            <a:extLst>
              <a:ext uri="{FF2B5EF4-FFF2-40B4-BE49-F238E27FC236}">
                <a16:creationId xmlns:a16="http://schemas.microsoft.com/office/drawing/2014/main" id="{125F86D6-3C79-DB26-82A7-4300BD07388D}"/>
              </a:ext>
            </a:extLst>
          </p:cNvPr>
          <p:cNvSpPr txBox="1"/>
          <p:nvPr/>
        </p:nvSpPr>
        <p:spPr>
          <a:xfrm>
            <a:off x="4600575" y="6681485"/>
            <a:ext cx="1866900" cy="138499"/>
          </a:xfrm>
          <a:prstGeom prst="rect">
            <a:avLst/>
          </a:prstGeom>
        </p:spPr>
        <p:txBody>
          <a:bodyPr vert="horz" wrap="square" lIns="0" tIns="0" rIns="0" bIns="0" rtlCol="0">
            <a:spAutoFit/>
          </a:bodyPr>
          <a:lstStyle/>
          <a:p>
            <a:pPr marL="12700" algn="ctr">
              <a:lnSpc>
                <a:spcPct val="100000"/>
              </a:lnSpc>
            </a:pPr>
            <a:r>
              <a:rPr lang="en-US" sz="900" spc="-15" dirty="0">
                <a:solidFill>
                  <a:srgbClr val="7E7E7E"/>
                </a:solidFill>
                <a:latin typeface="Verdana"/>
                <a:cs typeface="Verdana"/>
              </a:rPr>
              <a:t>COSPAR CBW, Samarkand</a:t>
            </a:r>
            <a:endParaRPr sz="900" dirty="0">
              <a:latin typeface="Verdana"/>
              <a:cs typeface="Verdana"/>
            </a:endParaRPr>
          </a:p>
        </p:txBody>
      </p:sp>
    </p:spTree>
    <p:extLst>
      <p:ext uri="{BB962C8B-B14F-4D97-AF65-F5344CB8AC3E}">
        <p14:creationId xmlns:p14="http://schemas.microsoft.com/office/powerpoint/2010/main" val="2837173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 calcmode="lin" valueType="num">
                                      <p:cBhvr additive="base">
                                        <p:cTn id="25" dur="5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anim calcmode="lin" valueType="num">
                                      <p:cBhvr additive="base">
                                        <p:cTn id="31" dur="500" fill="hold"/>
                                        <p:tgtEl>
                                          <p:spTgt spid="6">
                                            <p:txEl>
                                              <p:pRg st="2" end="2"/>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P spid="6"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1285875" y="364250"/>
            <a:ext cx="8432734" cy="492443"/>
          </a:xfrm>
          <a:prstGeom prst="rect">
            <a:avLst/>
          </a:prstGeom>
        </p:spPr>
        <p:txBody>
          <a:bodyPr vert="horz" wrap="square" lIns="0" tIns="0" rIns="0" bIns="0" rtlCol="0">
            <a:spAutoFit/>
          </a:bodyPr>
          <a:lstStyle/>
          <a:p>
            <a:pPr marL="12700">
              <a:lnSpc>
                <a:spcPct val="100000"/>
              </a:lnSpc>
            </a:pPr>
            <a:r>
              <a:rPr lang="en-US" sz="3200" dirty="0">
                <a:latin typeface="Verdana"/>
                <a:cs typeface="Verdana"/>
              </a:rPr>
              <a:t>Sunspot formation</a:t>
            </a:r>
            <a:endParaRPr sz="3200" dirty="0">
              <a:latin typeface="Verdana"/>
              <a:cs typeface="Verdana"/>
            </a:endParaRPr>
          </a:p>
        </p:txBody>
      </p:sp>
      <p:sp>
        <p:nvSpPr>
          <p:cNvPr id="14" name="object 16"/>
          <p:cNvSpPr/>
          <p:nvPr/>
        </p:nvSpPr>
        <p:spPr>
          <a:xfrm>
            <a:off x="-9987" y="6629401"/>
            <a:ext cx="10836000" cy="242669"/>
          </a:xfrm>
          <a:custGeom>
            <a:avLst/>
            <a:gdLst/>
            <a:ahLst/>
            <a:cxnLst/>
            <a:rect l="l" t="t" r="r" b="b"/>
            <a:pathLst>
              <a:path w="9138920" h="161925">
                <a:moveTo>
                  <a:pt x="9138711" y="0"/>
                </a:moveTo>
                <a:lnTo>
                  <a:pt x="0" y="0"/>
                </a:lnTo>
                <a:lnTo>
                  <a:pt x="0" y="161925"/>
                </a:lnTo>
                <a:lnTo>
                  <a:pt x="9138711" y="161925"/>
                </a:lnTo>
                <a:lnTo>
                  <a:pt x="9138711" y="0"/>
                </a:lnTo>
                <a:close/>
              </a:path>
            </a:pathLst>
          </a:custGeom>
          <a:solidFill>
            <a:srgbClr val="002563"/>
          </a:solidFill>
        </p:spPr>
        <p:txBody>
          <a:bodyPr wrap="square" lIns="0" tIns="0" rIns="0" bIns="0" rtlCol="0"/>
          <a:lstStyle/>
          <a:p>
            <a:endParaRPr/>
          </a:p>
        </p:txBody>
      </p:sp>
      <p:sp>
        <p:nvSpPr>
          <p:cNvPr id="9" name="TextBox 8">
            <a:extLst>
              <a:ext uri="{FF2B5EF4-FFF2-40B4-BE49-F238E27FC236}">
                <a16:creationId xmlns:a16="http://schemas.microsoft.com/office/drawing/2014/main" id="{0EEEBC26-BB1F-A48C-E188-FDD1A03F1BC5}"/>
              </a:ext>
            </a:extLst>
          </p:cNvPr>
          <p:cNvSpPr txBox="1"/>
          <p:nvPr/>
        </p:nvSpPr>
        <p:spPr>
          <a:xfrm>
            <a:off x="3114675" y="6566069"/>
            <a:ext cx="5458968" cy="369332"/>
          </a:xfrm>
          <a:prstGeom prst="rect">
            <a:avLst/>
          </a:prstGeom>
          <a:noFill/>
        </p:spPr>
        <p:txBody>
          <a:bodyPr wrap="square">
            <a:spAutoFit/>
          </a:bodyPr>
          <a:lstStyle/>
          <a:p>
            <a:r>
              <a:rPr kumimoji="0" lang="en-US" sz="1800" b="1" i="0" u="none" strike="noStrike" kern="1200" cap="none" spc="0" normalizeH="0" baseline="0" noProof="0" dirty="0">
                <a:ln>
                  <a:noFill/>
                </a:ln>
                <a:solidFill>
                  <a:srgbClr val="FFFF00"/>
                </a:solidFill>
                <a:effectLst/>
                <a:uLnTx/>
                <a:uFillTx/>
                <a:latin typeface="+mn-lt"/>
                <a:ea typeface="+mn-ea"/>
                <a:cs typeface="+mn-cs"/>
              </a:rPr>
              <a:t>At kinks, disruption in convection cells sunspots form</a:t>
            </a:r>
            <a:endParaRPr lang="en-US" dirty="0"/>
          </a:p>
        </p:txBody>
      </p:sp>
      <p:pic>
        <p:nvPicPr>
          <p:cNvPr id="10" name="Picture 2" descr="D:\Seminar_presentation\solarcycle.gif">
            <a:extLst>
              <a:ext uri="{FF2B5EF4-FFF2-40B4-BE49-F238E27FC236}">
                <a16:creationId xmlns:a16="http://schemas.microsoft.com/office/drawing/2014/main" id="{150F0DF3-D132-82A8-B547-0086225E7424}"/>
              </a:ext>
            </a:extLst>
          </p:cNvPr>
          <p:cNvPicPr>
            <a:picLocks noChangeAspect="1" noChangeArrowheads="1" noCrop="1"/>
          </p:cNvPicPr>
          <p:nvPr/>
        </p:nvPicPr>
        <p:blipFill>
          <a:blip r:embed="rId3" cstate="print"/>
          <a:srcRect/>
          <a:stretch>
            <a:fillRect/>
          </a:stretch>
        </p:blipFill>
        <p:spPr bwMode="auto">
          <a:xfrm>
            <a:off x="1606759" y="47934"/>
            <a:ext cx="7587832" cy="6572999"/>
          </a:xfrm>
          <a:prstGeom prst="rect">
            <a:avLst/>
          </a:prstGeom>
          <a:noFill/>
        </p:spPr>
      </p:pic>
      <p:sp>
        <p:nvSpPr>
          <p:cNvPr id="11" name="TextBox 10">
            <a:extLst>
              <a:ext uri="{FF2B5EF4-FFF2-40B4-BE49-F238E27FC236}">
                <a16:creationId xmlns:a16="http://schemas.microsoft.com/office/drawing/2014/main" id="{0D20F1A4-14DB-99C0-45A4-587EB35DCDA6}"/>
              </a:ext>
            </a:extLst>
          </p:cNvPr>
          <p:cNvSpPr txBox="1"/>
          <p:nvPr/>
        </p:nvSpPr>
        <p:spPr>
          <a:xfrm>
            <a:off x="67925" y="228600"/>
            <a:ext cx="1675150" cy="2057400"/>
          </a:xfrm>
          <a:prstGeom prst="rect">
            <a:avLst/>
          </a:prstGeom>
          <a:solidFill>
            <a:schemeClr val="tx1"/>
          </a:solidFill>
        </p:spPr>
        <p:txBody>
          <a:bodyPr wrap="square" rtlCol="0">
            <a:spAutoFit/>
          </a:bodyPr>
          <a:lstStyle/>
          <a:p>
            <a:endParaRPr lang="en-US" dirty="0"/>
          </a:p>
        </p:txBody>
      </p:sp>
      <p:sp>
        <p:nvSpPr>
          <p:cNvPr id="12" name="TextBox 11">
            <a:extLst>
              <a:ext uri="{FF2B5EF4-FFF2-40B4-BE49-F238E27FC236}">
                <a16:creationId xmlns:a16="http://schemas.microsoft.com/office/drawing/2014/main" id="{449B18A3-28D1-DD49-2437-E66439483E6B}"/>
              </a:ext>
            </a:extLst>
          </p:cNvPr>
          <p:cNvSpPr txBox="1"/>
          <p:nvPr/>
        </p:nvSpPr>
        <p:spPr>
          <a:xfrm>
            <a:off x="9117772" y="-2347"/>
            <a:ext cx="1675150" cy="2057400"/>
          </a:xfrm>
          <a:prstGeom prst="rect">
            <a:avLst/>
          </a:prstGeom>
          <a:solidFill>
            <a:schemeClr val="tx1"/>
          </a:solidFill>
        </p:spPr>
        <p:txBody>
          <a:bodyPr wrap="square" rtlCol="0">
            <a:spAutoFit/>
          </a:bodyPr>
          <a:lstStyle/>
          <a:p>
            <a:endParaRPr lang="en-US" dirty="0"/>
          </a:p>
        </p:txBody>
      </p:sp>
      <p:sp>
        <p:nvSpPr>
          <p:cNvPr id="13" name="object 23">
            <a:extLst>
              <a:ext uri="{FF2B5EF4-FFF2-40B4-BE49-F238E27FC236}">
                <a16:creationId xmlns:a16="http://schemas.microsoft.com/office/drawing/2014/main" id="{5C2205E8-2A2F-0A16-7AC3-E9F70D6F36E8}"/>
              </a:ext>
            </a:extLst>
          </p:cNvPr>
          <p:cNvSpPr txBox="1">
            <a:spLocks noGrp="1"/>
          </p:cNvSpPr>
          <p:nvPr>
            <p:ph type="ftr" sz="quarter" idx="5"/>
          </p:nvPr>
        </p:nvSpPr>
        <p:spPr>
          <a:xfrm>
            <a:off x="67925" y="6691958"/>
            <a:ext cx="1387219" cy="138499"/>
          </a:xfrm>
          <a:prstGeom prst="rect">
            <a:avLst/>
          </a:prstGeom>
        </p:spPr>
        <p:txBody>
          <a:bodyPr vert="horz" wrap="square" lIns="0" tIns="0" rIns="0" bIns="0" rtlCol="0">
            <a:spAutoFit/>
          </a:bodyPr>
          <a:lstStyle/>
          <a:p>
            <a:pPr marL="12700">
              <a:lnSpc>
                <a:spcPct val="100000"/>
              </a:lnSpc>
            </a:pPr>
            <a:r>
              <a:rPr dirty="0" err="1">
                <a:latin typeface="Verdana"/>
                <a:cs typeface="Verdana"/>
              </a:rPr>
              <a:t>Z</a:t>
            </a:r>
            <a:r>
              <a:rPr lang="en-US" dirty="0" err="1">
                <a:latin typeface="Verdana"/>
                <a:cs typeface="Verdana"/>
              </a:rPr>
              <a:t>.</a:t>
            </a:r>
            <a:r>
              <a:rPr dirty="0" err="1">
                <a:latin typeface="Verdana"/>
                <a:cs typeface="Verdana"/>
              </a:rPr>
              <a:t>Mirtoshev</a:t>
            </a:r>
            <a:r>
              <a:rPr lang="en-US" dirty="0">
                <a:latin typeface="Verdana"/>
                <a:cs typeface="Verdana"/>
              </a:rPr>
              <a:t>, </a:t>
            </a:r>
            <a:r>
              <a:rPr lang="en-US" dirty="0" err="1">
                <a:latin typeface="Verdana"/>
                <a:cs typeface="Verdana"/>
              </a:rPr>
              <a:t>SamSU</a:t>
            </a:r>
            <a:endParaRPr dirty="0">
              <a:latin typeface="Verdana"/>
              <a:cs typeface="Verdana"/>
            </a:endParaRPr>
          </a:p>
        </p:txBody>
      </p:sp>
      <p:sp>
        <p:nvSpPr>
          <p:cNvPr id="17" name="object 24">
            <a:extLst>
              <a:ext uri="{FF2B5EF4-FFF2-40B4-BE49-F238E27FC236}">
                <a16:creationId xmlns:a16="http://schemas.microsoft.com/office/drawing/2014/main" id="{9F9B24FB-D426-0AE3-186B-E0790E63C7E8}"/>
              </a:ext>
            </a:extLst>
          </p:cNvPr>
          <p:cNvSpPr txBox="1"/>
          <p:nvPr/>
        </p:nvSpPr>
        <p:spPr>
          <a:xfrm>
            <a:off x="9612905" y="6683290"/>
            <a:ext cx="1295400" cy="138499"/>
          </a:xfrm>
          <a:prstGeom prst="rect">
            <a:avLst/>
          </a:prstGeom>
        </p:spPr>
        <p:txBody>
          <a:bodyPr vert="horz" wrap="square" lIns="0" tIns="0" rIns="0" bIns="0" rtlCol="0">
            <a:spAutoFit/>
          </a:bodyPr>
          <a:lstStyle/>
          <a:p>
            <a:pPr marL="12700">
              <a:lnSpc>
                <a:spcPct val="100000"/>
              </a:lnSpc>
            </a:pPr>
            <a:r>
              <a:rPr lang="en-US" sz="900" spc="-15" dirty="0">
                <a:solidFill>
                  <a:srgbClr val="7E7E7E"/>
                </a:solidFill>
                <a:latin typeface="Verdana"/>
                <a:cs typeface="Verdana"/>
              </a:rPr>
              <a:t>23.08.2024  4</a:t>
            </a:r>
            <a:r>
              <a:rPr sz="900" dirty="0">
                <a:solidFill>
                  <a:srgbClr val="7E7E7E"/>
                </a:solidFill>
                <a:latin typeface="Verdana"/>
                <a:cs typeface="Verdana"/>
              </a:rPr>
              <a:t>/</a:t>
            </a:r>
            <a:r>
              <a:rPr lang="en-US" sz="900" spc="-5" dirty="0">
                <a:solidFill>
                  <a:srgbClr val="7E7E7E"/>
                </a:solidFill>
                <a:latin typeface="Verdana"/>
                <a:cs typeface="Verdana"/>
              </a:rPr>
              <a:t>16</a:t>
            </a:r>
            <a:endParaRPr sz="900" dirty="0">
              <a:latin typeface="Verdana"/>
              <a:cs typeface="Verdana"/>
            </a:endParaRPr>
          </a:p>
        </p:txBody>
      </p:sp>
      <p:sp>
        <p:nvSpPr>
          <p:cNvPr id="18" name="object 24">
            <a:extLst>
              <a:ext uri="{FF2B5EF4-FFF2-40B4-BE49-F238E27FC236}">
                <a16:creationId xmlns:a16="http://schemas.microsoft.com/office/drawing/2014/main" id="{50AE6D8C-D851-2C49-3F28-0B722E104C72}"/>
              </a:ext>
            </a:extLst>
          </p:cNvPr>
          <p:cNvSpPr txBox="1"/>
          <p:nvPr/>
        </p:nvSpPr>
        <p:spPr>
          <a:xfrm>
            <a:off x="4600575" y="6681485"/>
            <a:ext cx="1866900" cy="138499"/>
          </a:xfrm>
          <a:prstGeom prst="rect">
            <a:avLst/>
          </a:prstGeom>
        </p:spPr>
        <p:txBody>
          <a:bodyPr vert="horz" wrap="square" lIns="0" tIns="0" rIns="0" bIns="0" rtlCol="0">
            <a:spAutoFit/>
          </a:bodyPr>
          <a:lstStyle/>
          <a:p>
            <a:pPr marL="12700" algn="ctr">
              <a:lnSpc>
                <a:spcPct val="100000"/>
              </a:lnSpc>
            </a:pPr>
            <a:r>
              <a:rPr lang="en-US" sz="900" spc="-15" dirty="0">
                <a:solidFill>
                  <a:srgbClr val="7E7E7E"/>
                </a:solidFill>
                <a:latin typeface="Verdana"/>
                <a:cs typeface="Verdana"/>
              </a:rPr>
              <a:t>COSPAR CBW, Samarkand</a:t>
            </a:r>
            <a:endParaRPr sz="900" dirty="0">
              <a:latin typeface="Verdana"/>
              <a:cs typeface="Verdana"/>
            </a:endParaRPr>
          </a:p>
        </p:txBody>
      </p:sp>
    </p:spTree>
    <p:extLst>
      <p:ext uri="{BB962C8B-B14F-4D97-AF65-F5344CB8AC3E}">
        <p14:creationId xmlns:p14="http://schemas.microsoft.com/office/powerpoint/2010/main" val="3378178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1184306" y="619632"/>
            <a:ext cx="8432734" cy="276999"/>
          </a:xfrm>
          <a:prstGeom prst="rect">
            <a:avLst/>
          </a:prstGeom>
        </p:spPr>
        <p:txBody>
          <a:bodyPr vert="horz" wrap="square" lIns="0" tIns="0" rIns="0" bIns="0" rtlCol="0">
            <a:spAutoFit/>
          </a:bodyPr>
          <a:lstStyle/>
          <a:p>
            <a:pPr marL="13970">
              <a:lnSpc>
                <a:spcPct val="100000"/>
              </a:lnSpc>
            </a:pPr>
            <a:r>
              <a:rPr lang="en-US" dirty="0"/>
              <a:t>Coronal Mass Ejections (CMEs)</a:t>
            </a:r>
            <a:endParaRPr dirty="0">
              <a:latin typeface="Verdana"/>
              <a:cs typeface="Verdana"/>
            </a:endParaRPr>
          </a:p>
        </p:txBody>
      </p:sp>
      <p:sp>
        <p:nvSpPr>
          <p:cNvPr id="6" name="object 6"/>
          <p:cNvSpPr txBox="1"/>
          <p:nvPr/>
        </p:nvSpPr>
        <p:spPr>
          <a:xfrm>
            <a:off x="676275" y="1447801"/>
            <a:ext cx="9855041" cy="1442831"/>
          </a:xfrm>
          <a:prstGeom prst="rect">
            <a:avLst/>
          </a:prstGeom>
        </p:spPr>
        <p:txBody>
          <a:bodyPr vert="horz" wrap="square" lIns="0" tIns="0" rIns="0" bIns="0" rtlCol="0">
            <a:spAutoFit/>
          </a:bodyPr>
          <a:lstStyle/>
          <a:p>
            <a:pPr marL="269875" marR="5080" indent="-269875">
              <a:lnSpc>
                <a:spcPct val="125600"/>
              </a:lnSpc>
              <a:buFont typeface="Arial" pitchFamily="34" charset="0"/>
              <a:buChar char="•"/>
            </a:pPr>
            <a:r>
              <a:rPr lang="en-GB" sz="1600" b="1" dirty="0">
                <a:solidFill>
                  <a:srgbClr val="200CB4"/>
                </a:solidFill>
                <a:latin typeface="Times New Roman" pitchFamily="18" charset="0"/>
                <a:cs typeface="Times New Roman" pitchFamily="18" charset="0"/>
              </a:rPr>
              <a:t>CMEs are large-scale expulsion of magnetized plasma structures from closed magnetic field regions in the Sun</a:t>
            </a:r>
          </a:p>
          <a:p>
            <a:pPr marL="269875" lvl="0" indent="-269875">
              <a:spcBef>
                <a:spcPct val="20000"/>
              </a:spcBef>
              <a:buClr>
                <a:schemeClr val="hlink"/>
              </a:buClr>
              <a:buFont typeface="Arial" pitchFamily="34" charset="0"/>
              <a:buChar char="•"/>
              <a:defRPr/>
            </a:pPr>
            <a:r>
              <a:rPr lang="en-US" sz="1600" b="1" dirty="0">
                <a:solidFill>
                  <a:srgbClr val="200CB4"/>
                </a:solidFill>
                <a:latin typeface="Times New Roman" pitchFamily="18" charset="0"/>
                <a:cs typeface="Times New Roman" pitchFamily="18" charset="0"/>
              </a:rPr>
              <a:t>Mass up to 1-2 billion tons</a:t>
            </a:r>
          </a:p>
          <a:p>
            <a:pPr marL="269875" lvl="0" indent="-269875">
              <a:spcBef>
                <a:spcPct val="20000"/>
              </a:spcBef>
              <a:buClr>
                <a:schemeClr val="hlink"/>
              </a:buClr>
              <a:buFont typeface="Arial" pitchFamily="34" charset="0"/>
              <a:buChar char="•"/>
              <a:defRPr/>
            </a:pPr>
            <a:r>
              <a:rPr lang="en-US" sz="1600" b="1" dirty="0">
                <a:solidFill>
                  <a:srgbClr val="200CB4"/>
                </a:solidFill>
                <a:latin typeface="Times New Roman" pitchFamily="18" charset="0"/>
                <a:cs typeface="Times New Roman" pitchFamily="18" charset="0"/>
              </a:rPr>
              <a:t>Cause storms on earth several days after leaving the sun</a:t>
            </a:r>
          </a:p>
          <a:p>
            <a:pPr marL="269875" lvl="0" indent="-269875" fontAlgn="auto">
              <a:spcBef>
                <a:spcPct val="20000"/>
              </a:spcBef>
              <a:spcAft>
                <a:spcPts val="0"/>
              </a:spcAft>
              <a:buClr>
                <a:schemeClr val="hlink"/>
              </a:buClr>
              <a:buFont typeface="Arial" pitchFamily="34" charset="0"/>
              <a:buChar char="•"/>
              <a:defRPr/>
            </a:pPr>
            <a:r>
              <a:rPr lang="en-IN" sz="1600" b="1" dirty="0">
                <a:solidFill>
                  <a:srgbClr val="200CB4"/>
                </a:solidFill>
                <a:latin typeface="Times New Roman" pitchFamily="18" charset="0"/>
                <a:cs typeface="Times New Roman" pitchFamily="18" charset="0"/>
              </a:rPr>
              <a:t>CMEs disrupt the flow of the solar wind and produce disturbances that strike the Earth with sometimes catastrophic results.</a:t>
            </a:r>
            <a:endParaRPr lang="en-GB" sz="1600" dirty="0">
              <a:latin typeface="Verdana" pitchFamily="34" charset="0"/>
              <a:ea typeface="Verdana" pitchFamily="34" charset="0"/>
            </a:endParaRPr>
          </a:p>
        </p:txBody>
      </p:sp>
      <p:pic>
        <p:nvPicPr>
          <p:cNvPr id="12" name="Picture 1" descr="D:\USO Research\CME.gif"/>
          <p:cNvPicPr>
            <a:picLocks noChangeAspect="1" noChangeArrowheads="1" noCrop="1"/>
          </p:cNvPicPr>
          <p:nvPr/>
        </p:nvPicPr>
        <p:blipFill>
          <a:blip r:embed="rId3" cstate="print"/>
          <a:srcRect/>
          <a:stretch>
            <a:fillRect/>
          </a:stretch>
        </p:blipFill>
        <p:spPr bwMode="auto">
          <a:xfrm>
            <a:off x="615065" y="3139451"/>
            <a:ext cx="3185148" cy="3185148"/>
          </a:xfrm>
          <a:prstGeom prst="rect">
            <a:avLst/>
          </a:prstGeom>
          <a:noFill/>
        </p:spPr>
      </p:pic>
      <p:pic>
        <p:nvPicPr>
          <p:cNvPr id="15" name="Picture 14" descr="F:\Backup\Research\Images\sun_earth_connection.jpg"/>
          <p:cNvPicPr>
            <a:picLocks noChangeAspect="1" noChangeArrowheads="1"/>
          </p:cNvPicPr>
          <p:nvPr/>
        </p:nvPicPr>
        <p:blipFill>
          <a:blip r:embed="rId4" cstate="print"/>
          <a:srcRect/>
          <a:stretch>
            <a:fillRect/>
          </a:stretch>
        </p:blipFill>
        <p:spPr bwMode="auto">
          <a:xfrm>
            <a:off x="3961353" y="3139190"/>
            <a:ext cx="6355290" cy="3178748"/>
          </a:xfrm>
          <a:prstGeom prst="rect">
            <a:avLst/>
          </a:prstGeom>
          <a:noFill/>
          <a:ln w="9525">
            <a:noFill/>
            <a:miter lim="800000"/>
            <a:headEnd/>
            <a:tailEnd/>
          </a:ln>
        </p:spPr>
      </p:pic>
      <p:sp>
        <p:nvSpPr>
          <p:cNvPr id="13" name="object 16"/>
          <p:cNvSpPr/>
          <p:nvPr/>
        </p:nvSpPr>
        <p:spPr>
          <a:xfrm>
            <a:off x="-9987" y="6629401"/>
            <a:ext cx="10836000" cy="242669"/>
          </a:xfrm>
          <a:custGeom>
            <a:avLst/>
            <a:gdLst/>
            <a:ahLst/>
            <a:cxnLst/>
            <a:rect l="l" t="t" r="r" b="b"/>
            <a:pathLst>
              <a:path w="9138920" h="161925">
                <a:moveTo>
                  <a:pt x="9138711" y="0"/>
                </a:moveTo>
                <a:lnTo>
                  <a:pt x="0" y="0"/>
                </a:lnTo>
                <a:lnTo>
                  <a:pt x="0" y="161925"/>
                </a:lnTo>
                <a:lnTo>
                  <a:pt x="9138711" y="161925"/>
                </a:lnTo>
                <a:lnTo>
                  <a:pt x="9138711" y="0"/>
                </a:lnTo>
                <a:close/>
              </a:path>
            </a:pathLst>
          </a:custGeom>
          <a:solidFill>
            <a:srgbClr val="002563"/>
          </a:solidFill>
        </p:spPr>
        <p:txBody>
          <a:bodyPr wrap="square" lIns="0" tIns="0" rIns="0" bIns="0" rtlCol="0"/>
          <a:lstStyle/>
          <a:p>
            <a:endParaRPr/>
          </a:p>
        </p:txBody>
      </p:sp>
      <p:sp>
        <p:nvSpPr>
          <p:cNvPr id="2" name="object 23">
            <a:extLst>
              <a:ext uri="{FF2B5EF4-FFF2-40B4-BE49-F238E27FC236}">
                <a16:creationId xmlns:a16="http://schemas.microsoft.com/office/drawing/2014/main" id="{D418FC04-950A-7803-E4D7-4F1E70F21962}"/>
              </a:ext>
            </a:extLst>
          </p:cNvPr>
          <p:cNvSpPr txBox="1">
            <a:spLocks noGrp="1"/>
          </p:cNvSpPr>
          <p:nvPr>
            <p:ph type="ftr" sz="quarter" idx="5"/>
          </p:nvPr>
        </p:nvSpPr>
        <p:spPr>
          <a:xfrm>
            <a:off x="67925" y="6691958"/>
            <a:ext cx="1387219" cy="138499"/>
          </a:xfrm>
          <a:prstGeom prst="rect">
            <a:avLst/>
          </a:prstGeom>
        </p:spPr>
        <p:txBody>
          <a:bodyPr vert="horz" wrap="square" lIns="0" tIns="0" rIns="0" bIns="0" rtlCol="0">
            <a:spAutoFit/>
          </a:bodyPr>
          <a:lstStyle/>
          <a:p>
            <a:pPr marL="12700">
              <a:lnSpc>
                <a:spcPct val="100000"/>
              </a:lnSpc>
            </a:pPr>
            <a:r>
              <a:rPr dirty="0" err="1">
                <a:latin typeface="Verdana"/>
                <a:cs typeface="Verdana"/>
              </a:rPr>
              <a:t>Z</a:t>
            </a:r>
            <a:r>
              <a:rPr lang="en-US" dirty="0" err="1">
                <a:latin typeface="Verdana"/>
                <a:cs typeface="Verdana"/>
              </a:rPr>
              <a:t>.</a:t>
            </a:r>
            <a:r>
              <a:rPr dirty="0" err="1">
                <a:latin typeface="Verdana"/>
                <a:cs typeface="Verdana"/>
              </a:rPr>
              <a:t>Mirtoshev</a:t>
            </a:r>
            <a:r>
              <a:rPr lang="en-US" dirty="0">
                <a:latin typeface="Verdana"/>
                <a:cs typeface="Verdana"/>
              </a:rPr>
              <a:t>, </a:t>
            </a:r>
            <a:r>
              <a:rPr lang="en-US" dirty="0" err="1">
                <a:latin typeface="Verdana"/>
                <a:cs typeface="Verdana"/>
              </a:rPr>
              <a:t>SamSU</a:t>
            </a:r>
            <a:endParaRPr dirty="0">
              <a:latin typeface="Verdana"/>
              <a:cs typeface="Verdana"/>
            </a:endParaRPr>
          </a:p>
        </p:txBody>
      </p:sp>
      <p:sp>
        <p:nvSpPr>
          <p:cNvPr id="4" name="object 24">
            <a:extLst>
              <a:ext uri="{FF2B5EF4-FFF2-40B4-BE49-F238E27FC236}">
                <a16:creationId xmlns:a16="http://schemas.microsoft.com/office/drawing/2014/main" id="{6998C358-5E49-66F4-0BC1-8760B2908F95}"/>
              </a:ext>
            </a:extLst>
          </p:cNvPr>
          <p:cNvSpPr txBox="1"/>
          <p:nvPr/>
        </p:nvSpPr>
        <p:spPr>
          <a:xfrm>
            <a:off x="9612905" y="6683290"/>
            <a:ext cx="1295400" cy="138499"/>
          </a:xfrm>
          <a:prstGeom prst="rect">
            <a:avLst/>
          </a:prstGeom>
        </p:spPr>
        <p:txBody>
          <a:bodyPr vert="horz" wrap="square" lIns="0" tIns="0" rIns="0" bIns="0" rtlCol="0">
            <a:spAutoFit/>
          </a:bodyPr>
          <a:lstStyle/>
          <a:p>
            <a:pPr marL="12700">
              <a:lnSpc>
                <a:spcPct val="100000"/>
              </a:lnSpc>
            </a:pPr>
            <a:r>
              <a:rPr lang="en-US" sz="900" spc="-15" dirty="0">
                <a:solidFill>
                  <a:srgbClr val="7E7E7E"/>
                </a:solidFill>
                <a:latin typeface="Verdana"/>
                <a:cs typeface="Verdana"/>
              </a:rPr>
              <a:t>23.08.2024  5</a:t>
            </a:r>
            <a:r>
              <a:rPr sz="900" dirty="0">
                <a:solidFill>
                  <a:srgbClr val="7E7E7E"/>
                </a:solidFill>
                <a:latin typeface="Verdana"/>
                <a:cs typeface="Verdana"/>
              </a:rPr>
              <a:t>/</a:t>
            </a:r>
            <a:r>
              <a:rPr lang="en-US" sz="900" spc="-5" dirty="0">
                <a:solidFill>
                  <a:srgbClr val="7E7E7E"/>
                </a:solidFill>
                <a:latin typeface="Verdana"/>
                <a:cs typeface="Verdana"/>
              </a:rPr>
              <a:t>16</a:t>
            </a:r>
            <a:endParaRPr sz="900" dirty="0">
              <a:latin typeface="Verdana"/>
              <a:cs typeface="Verdana"/>
            </a:endParaRPr>
          </a:p>
        </p:txBody>
      </p:sp>
      <p:sp>
        <p:nvSpPr>
          <p:cNvPr id="5" name="object 24">
            <a:extLst>
              <a:ext uri="{FF2B5EF4-FFF2-40B4-BE49-F238E27FC236}">
                <a16:creationId xmlns:a16="http://schemas.microsoft.com/office/drawing/2014/main" id="{3C6ADD8A-3507-1C97-BDE4-AD3707678FEB}"/>
              </a:ext>
            </a:extLst>
          </p:cNvPr>
          <p:cNvSpPr txBox="1"/>
          <p:nvPr/>
        </p:nvSpPr>
        <p:spPr>
          <a:xfrm>
            <a:off x="4600575" y="6681485"/>
            <a:ext cx="1866900" cy="138499"/>
          </a:xfrm>
          <a:prstGeom prst="rect">
            <a:avLst/>
          </a:prstGeom>
        </p:spPr>
        <p:txBody>
          <a:bodyPr vert="horz" wrap="square" lIns="0" tIns="0" rIns="0" bIns="0" rtlCol="0">
            <a:spAutoFit/>
          </a:bodyPr>
          <a:lstStyle/>
          <a:p>
            <a:pPr marL="12700" algn="ctr">
              <a:lnSpc>
                <a:spcPct val="100000"/>
              </a:lnSpc>
            </a:pPr>
            <a:r>
              <a:rPr lang="en-US" sz="900" spc="-15" dirty="0">
                <a:solidFill>
                  <a:srgbClr val="7E7E7E"/>
                </a:solidFill>
                <a:latin typeface="Verdana"/>
                <a:cs typeface="Verdana"/>
              </a:rPr>
              <a:t>COSPAR CBW, Samarkand</a:t>
            </a:r>
            <a:endParaRPr sz="900" dirty="0">
              <a:latin typeface="Verdana"/>
              <a:cs typeface="Verdan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p:nvPr/>
        </p:nvPicPr>
        <p:blipFill>
          <a:blip r:embed="rId3"/>
          <a:srcRect l="2741" t="2249"/>
          <a:stretch/>
        </p:blipFill>
        <p:spPr>
          <a:xfrm>
            <a:off x="5400675" y="819460"/>
            <a:ext cx="5324474" cy="3673840"/>
          </a:xfrm>
          <a:prstGeom prst="rect">
            <a:avLst/>
          </a:prstGeom>
          <a:ln w="28575">
            <a:solidFill>
              <a:srgbClr val="FFC000"/>
            </a:solidFill>
          </a:ln>
        </p:spPr>
      </p:pic>
      <p:pic>
        <p:nvPicPr>
          <p:cNvPr id="18" name="Picture 17"/>
          <p:cNvPicPr/>
          <p:nvPr/>
        </p:nvPicPr>
        <p:blipFill>
          <a:blip r:embed="rId4"/>
          <a:srcRect l="4105" t="1606"/>
          <a:stretch/>
        </p:blipFill>
        <p:spPr>
          <a:xfrm>
            <a:off x="142875" y="819460"/>
            <a:ext cx="5117139" cy="3673840"/>
          </a:xfrm>
          <a:prstGeom prst="rect">
            <a:avLst/>
          </a:prstGeom>
          <a:ln w="28575">
            <a:solidFill>
              <a:srgbClr val="FFC000"/>
            </a:solidFill>
          </a:ln>
        </p:spPr>
      </p:pic>
      <p:sp>
        <p:nvSpPr>
          <p:cNvPr id="19" name="TextBox 18"/>
          <p:cNvSpPr txBox="1"/>
          <p:nvPr/>
        </p:nvSpPr>
        <p:spPr>
          <a:xfrm>
            <a:off x="447675" y="4553260"/>
            <a:ext cx="9906000" cy="1077218"/>
          </a:xfrm>
          <a:prstGeom prst="rect">
            <a:avLst/>
          </a:prstGeom>
          <a:noFill/>
        </p:spPr>
        <p:txBody>
          <a:bodyPr wrap="square" rtlCol="0">
            <a:spAutoFit/>
          </a:bodyPr>
          <a:lstStyle/>
          <a:p>
            <a:pPr marL="342900" indent="-342900" algn="just">
              <a:buClr>
                <a:srgbClr val="FF0000"/>
              </a:buClr>
              <a:buFont typeface="Wingdings" panose="05000000000000000000" pitchFamily="2" charset="2"/>
              <a:buChar char="q"/>
            </a:pPr>
            <a:r>
              <a:rPr lang="en-GB" sz="1600" dirty="0">
                <a:solidFill>
                  <a:srgbClr val="002060"/>
                </a:solidFill>
              </a:rPr>
              <a:t>CMEs rate for the period of 2012-2014 is increased by a factor of </a:t>
            </a:r>
            <a:r>
              <a:rPr lang="en-GB" sz="1600" dirty="0">
                <a:solidFill>
                  <a:srgbClr val="002060"/>
                </a:solidFill>
                <a:sym typeface="Symbol"/>
              </a:rPr>
              <a:t></a:t>
            </a:r>
            <a:r>
              <a:rPr lang="en-GB" sz="1600" dirty="0">
                <a:solidFill>
                  <a:srgbClr val="002060"/>
                </a:solidFill>
              </a:rPr>
              <a:t>1.6 while SN is decreased by a factor of </a:t>
            </a:r>
            <a:r>
              <a:rPr lang="en-GB" sz="1600" dirty="0">
                <a:solidFill>
                  <a:srgbClr val="002060"/>
                </a:solidFill>
                <a:sym typeface="Symbol"/>
              </a:rPr>
              <a:t></a:t>
            </a:r>
            <a:r>
              <a:rPr lang="en-GB" sz="1600" dirty="0">
                <a:solidFill>
                  <a:srgbClr val="002060"/>
                </a:solidFill>
              </a:rPr>
              <a:t>1.7 than that in 2000-2002 years </a:t>
            </a:r>
            <a:r>
              <a:rPr lang="en-GB" sz="1600" dirty="0"/>
              <a:t>(</a:t>
            </a:r>
            <a:r>
              <a:rPr lang="en-GB" sz="1600" i="1" dirty="0">
                <a:solidFill>
                  <a:srgbClr val="00B0F0"/>
                </a:solidFill>
              </a:rPr>
              <a:t>Wang &amp; </a:t>
            </a:r>
            <a:r>
              <a:rPr lang="en-GB" sz="1600" i="1" dirty="0" err="1">
                <a:solidFill>
                  <a:srgbClr val="00B0F0"/>
                </a:solidFill>
              </a:rPr>
              <a:t>Colaninno</a:t>
            </a:r>
            <a:r>
              <a:rPr lang="en-GB" sz="1600" i="1" dirty="0">
                <a:solidFill>
                  <a:srgbClr val="00B0F0"/>
                </a:solidFill>
              </a:rPr>
              <a:t> 2014; </a:t>
            </a:r>
            <a:r>
              <a:rPr lang="en-GB" sz="1600" i="1" dirty="0" err="1">
                <a:solidFill>
                  <a:srgbClr val="00B0F0"/>
                </a:solidFill>
              </a:rPr>
              <a:t>Gopalswamy</a:t>
            </a:r>
            <a:r>
              <a:rPr lang="en-GB" sz="1600" i="1" dirty="0">
                <a:solidFill>
                  <a:srgbClr val="00B0F0"/>
                </a:solidFill>
              </a:rPr>
              <a:t> et al. 2015; Petrie 2015</a:t>
            </a:r>
            <a:r>
              <a:rPr lang="en-GB" sz="1600" dirty="0"/>
              <a:t>)</a:t>
            </a:r>
          </a:p>
          <a:p>
            <a:pPr marL="342900" indent="-342900" algn="just">
              <a:buClr>
                <a:srgbClr val="FF0000"/>
              </a:buClr>
              <a:buFont typeface="Wingdings" panose="05000000000000000000" pitchFamily="2" charset="2"/>
              <a:buChar char="q"/>
            </a:pPr>
            <a:r>
              <a:rPr lang="en-GB" sz="1600" dirty="0">
                <a:solidFill>
                  <a:srgbClr val="002060"/>
                </a:solidFill>
              </a:rPr>
              <a:t>ICMEs during the first 7 years of SC24 is decreased by 40% of that during the same interval of SC23. Also, during the maximum of SC24, the rate of ICME reaches up to the same value as during the maximum of SC23. </a:t>
            </a:r>
          </a:p>
        </p:txBody>
      </p:sp>
      <p:sp>
        <p:nvSpPr>
          <p:cNvPr id="29" name="Rectangle 28"/>
          <p:cNvSpPr/>
          <p:nvPr/>
        </p:nvSpPr>
        <p:spPr>
          <a:xfrm>
            <a:off x="1152214" y="5599890"/>
            <a:ext cx="8458200" cy="923330"/>
          </a:xfrm>
          <a:prstGeom prst="rect">
            <a:avLst/>
          </a:prstGeom>
        </p:spPr>
        <p:txBody>
          <a:bodyPr wrap="square">
            <a:spAutoFit/>
          </a:bodyPr>
          <a:lstStyle/>
          <a:p>
            <a:pPr marL="342900" indent="-342900" algn="just"/>
            <a:r>
              <a:rPr lang="en-GB" i="1" dirty="0">
                <a:solidFill>
                  <a:srgbClr val="00B0F0"/>
                </a:solidFill>
              </a:rPr>
              <a:t>CDAW GSFC NASA CME catalogue (Yashiro et al. 2004)</a:t>
            </a:r>
          </a:p>
          <a:p>
            <a:pPr marL="342900" indent="-342900" algn="just"/>
            <a:r>
              <a:rPr lang="en-GB" i="1" dirty="0">
                <a:solidFill>
                  <a:srgbClr val="00B0F0"/>
                </a:solidFill>
              </a:rPr>
              <a:t>SIDC website (</a:t>
            </a:r>
            <a:r>
              <a:rPr lang="en-GB" i="1" dirty="0" err="1">
                <a:solidFill>
                  <a:srgbClr val="00B0F0"/>
                </a:solidFill>
              </a:rPr>
              <a:t>Clette</a:t>
            </a:r>
            <a:r>
              <a:rPr lang="en-GB" i="1" dirty="0">
                <a:solidFill>
                  <a:srgbClr val="00B0F0"/>
                </a:solidFill>
              </a:rPr>
              <a:t> et al. 2014)</a:t>
            </a:r>
          </a:p>
          <a:p>
            <a:pPr marL="342900" indent="-342900" algn="just"/>
            <a:r>
              <a:rPr lang="en-GB" i="1" dirty="0">
                <a:solidFill>
                  <a:srgbClr val="00B0F0"/>
                </a:solidFill>
              </a:rPr>
              <a:t>Richardson/Cane ICME List (Cane &amp; Richardson 2003; Richardson &amp; Cane 2010)</a:t>
            </a:r>
            <a:endParaRPr lang="en-IN" dirty="0">
              <a:solidFill>
                <a:srgbClr val="00B0F0"/>
              </a:solidFill>
            </a:endParaRPr>
          </a:p>
        </p:txBody>
      </p:sp>
      <p:sp>
        <p:nvSpPr>
          <p:cNvPr id="9" name="object 3"/>
          <p:cNvSpPr txBox="1">
            <a:spLocks noGrp="1"/>
          </p:cNvSpPr>
          <p:nvPr>
            <p:ph type="title"/>
          </p:nvPr>
        </p:nvSpPr>
        <p:spPr>
          <a:xfrm>
            <a:off x="1169316" y="394782"/>
            <a:ext cx="8432734" cy="276999"/>
          </a:xfrm>
          <a:prstGeom prst="rect">
            <a:avLst/>
          </a:prstGeom>
        </p:spPr>
        <p:txBody>
          <a:bodyPr vert="horz" wrap="square" lIns="0" tIns="0" rIns="0" bIns="0" rtlCol="0">
            <a:spAutoFit/>
          </a:bodyPr>
          <a:lstStyle/>
          <a:p>
            <a:pPr marL="13970">
              <a:lnSpc>
                <a:spcPct val="100000"/>
              </a:lnSpc>
            </a:pPr>
            <a:r>
              <a:rPr lang="en-US" dirty="0"/>
              <a:t>Occurrence Rate of CME and ICME with Sunspot Number</a:t>
            </a:r>
            <a:endParaRPr dirty="0">
              <a:latin typeface="Verdana"/>
              <a:cs typeface="Verdana"/>
            </a:endParaRPr>
          </a:p>
        </p:txBody>
      </p:sp>
      <p:sp>
        <p:nvSpPr>
          <p:cNvPr id="10" name="object 16"/>
          <p:cNvSpPr/>
          <p:nvPr/>
        </p:nvSpPr>
        <p:spPr>
          <a:xfrm>
            <a:off x="-9987" y="6629401"/>
            <a:ext cx="10836000" cy="242669"/>
          </a:xfrm>
          <a:custGeom>
            <a:avLst/>
            <a:gdLst/>
            <a:ahLst/>
            <a:cxnLst/>
            <a:rect l="l" t="t" r="r" b="b"/>
            <a:pathLst>
              <a:path w="9138920" h="161925">
                <a:moveTo>
                  <a:pt x="9138711" y="0"/>
                </a:moveTo>
                <a:lnTo>
                  <a:pt x="0" y="0"/>
                </a:lnTo>
                <a:lnTo>
                  <a:pt x="0" y="161925"/>
                </a:lnTo>
                <a:lnTo>
                  <a:pt x="9138711" y="161925"/>
                </a:lnTo>
                <a:lnTo>
                  <a:pt x="9138711" y="0"/>
                </a:lnTo>
                <a:close/>
              </a:path>
            </a:pathLst>
          </a:custGeom>
          <a:solidFill>
            <a:srgbClr val="002563"/>
          </a:solidFill>
        </p:spPr>
        <p:txBody>
          <a:bodyPr wrap="square" lIns="0" tIns="0" rIns="0" bIns="0" rtlCol="0"/>
          <a:lstStyle/>
          <a:p>
            <a:endParaRPr/>
          </a:p>
        </p:txBody>
      </p:sp>
      <p:sp>
        <p:nvSpPr>
          <p:cNvPr id="2" name="object 23">
            <a:extLst>
              <a:ext uri="{FF2B5EF4-FFF2-40B4-BE49-F238E27FC236}">
                <a16:creationId xmlns:a16="http://schemas.microsoft.com/office/drawing/2014/main" id="{D3709323-CDC7-B53C-EF41-F714ED57D34B}"/>
              </a:ext>
            </a:extLst>
          </p:cNvPr>
          <p:cNvSpPr txBox="1">
            <a:spLocks noGrp="1"/>
          </p:cNvSpPr>
          <p:nvPr>
            <p:ph type="ftr" sz="quarter" idx="5"/>
          </p:nvPr>
        </p:nvSpPr>
        <p:spPr>
          <a:xfrm>
            <a:off x="67925" y="6691958"/>
            <a:ext cx="1387219" cy="138499"/>
          </a:xfrm>
          <a:prstGeom prst="rect">
            <a:avLst/>
          </a:prstGeom>
        </p:spPr>
        <p:txBody>
          <a:bodyPr vert="horz" wrap="square" lIns="0" tIns="0" rIns="0" bIns="0" rtlCol="0">
            <a:spAutoFit/>
          </a:bodyPr>
          <a:lstStyle/>
          <a:p>
            <a:pPr marL="12700">
              <a:lnSpc>
                <a:spcPct val="100000"/>
              </a:lnSpc>
            </a:pPr>
            <a:r>
              <a:rPr dirty="0" err="1">
                <a:latin typeface="Verdana"/>
                <a:cs typeface="Verdana"/>
              </a:rPr>
              <a:t>Z</a:t>
            </a:r>
            <a:r>
              <a:rPr lang="en-US" dirty="0" err="1">
                <a:latin typeface="Verdana"/>
                <a:cs typeface="Verdana"/>
              </a:rPr>
              <a:t>.</a:t>
            </a:r>
            <a:r>
              <a:rPr dirty="0" err="1">
                <a:latin typeface="Verdana"/>
                <a:cs typeface="Verdana"/>
              </a:rPr>
              <a:t>Mirtoshev</a:t>
            </a:r>
            <a:r>
              <a:rPr lang="en-US" dirty="0">
                <a:latin typeface="Verdana"/>
                <a:cs typeface="Verdana"/>
              </a:rPr>
              <a:t>, </a:t>
            </a:r>
            <a:r>
              <a:rPr lang="en-US" dirty="0" err="1">
                <a:latin typeface="Verdana"/>
                <a:cs typeface="Verdana"/>
              </a:rPr>
              <a:t>SamSU</a:t>
            </a:r>
            <a:endParaRPr dirty="0">
              <a:latin typeface="Verdana"/>
              <a:cs typeface="Verdana"/>
            </a:endParaRPr>
          </a:p>
        </p:txBody>
      </p:sp>
      <p:sp>
        <p:nvSpPr>
          <p:cNvPr id="3" name="object 24">
            <a:extLst>
              <a:ext uri="{FF2B5EF4-FFF2-40B4-BE49-F238E27FC236}">
                <a16:creationId xmlns:a16="http://schemas.microsoft.com/office/drawing/2014/main" id="{08FC740C-009B-51E2-309C-F3F514A58B50}"/>
              </a:ext>
            </a:extLst>
          </p:cNvPr>
          <p:cNvSpPr txBox="1"/>
          <p:nvPr/>
        </p:nvSpPr>
        <p:spPr>
          <a:xfrm>
            <a:off x="9612905" y="6683290"/>
            <a:ext cx="1295400" cy="138499"/>
          </a:xfrm>
          <a:prstGeom prst="rect">
            <a:avLst/>
          </a:prstGeom>
        </p:spPr>
        <p:txBody>
          <a:bodyPr vert="horz" wrap="square" lIns="0" tIns="0" rIns="0" bIns="0" rtlCol="0">
            <a:spAutoFit/>
          </a:bodyPr>
          <a:lstStyle/>
          <a:p>
            <a:pPr marL="12700">
              <a:lnSpc>
                <a:spcPct val="100000"/>
              </a:lnSpc>
            </a:pPr>
            <a:r>
              <a:rPr lang="en-US" sz="900" spc="-15" dirty="0">
                <a:solidFill>
                  <a:srgbClr val="7E7E7E"/>
                </a:solidFill>
                <a:latin typeface="Verdana"/>
                <a:cs typeface="Verdana"/>
              </a:rPr>
              <a:t>23.08.2024  6</a:t>
            </a:r>
            <a:r>
              <a:rPr sz="900" dirty="0">
                <a:solidFill>
                  <a:srgbClr val="7E7E7E"/>
                </a:solidFill>
                <a:latin typeface="Verdana"/>
                <a:cs typeface="Verdana"/>
              </a:rPr>
              <a:t>/</a:t>
            </a:r>
            <a:r>
              <a:rPr lang="en-US" sz="900" spc="-5" dirty="0">
                <a:solidFill>
                  <a:srgbClr val="7E7E7E"/>
                </a:solidFill>
                <a:latin typeface="Verdana"/>
                <a:cs typeface="Verdana"/>
              </a:rPr>
              <a:t>16</a:t>
            </a:r>
            <a:endParaRPr sz="900" dirty="0">
              <a:latin typeface="Verdana"/>
              <a:cs typeface="Verdana"/>
            </a:endParaRPr>
          </a:p>
        </p:txBody>
      </p:sp>
      <p:sp>
        <p:nvSpPr>
          <p:cNvPr id="4" name="object 24">
            <a:extLst>
              <a:ext uri="{FF2B5EF4-FFF2-40B4-BE49-F238E27FC236}">
                <a16:creationId xmlns:a16="http://schemas.microsoft.com/office/drawing/2014/main" id="{061DB882-0963-DBC0-1F15-B2596A5AD86E}"/>
              </a:ext>
            </a:extLst>
          </p:cNvPr>
          <p:cNvSpPr txBox="1"/>
          <p:nvPr/>
        </p:nvSpPr>
        <p:spPr>
          <a:xfrm>
            <a:off x="4600575" y="6681485"/>
            <a:ext cx="1866900" cy="138499"/>
          </a:xfrm>
          <a:prstGeom prst="rect">
            <a:avLst/>
          </a:prstGeom>
        </p:spPr>
        <p:txBody>
          <a:bodyPr vert="horz" wrap="square" lIns="0" tIns="0" rIns="0" bIns="0" rtlCol="0">
            <a:spAutoFit/>
          </a:bodyPr>
          <a:lstStyle/>
          <a:p>
            <a:pPr marL="12700" algn="ctr">
              <a:lnSpc>
                <a:spcPct val="100000"/>
              </a:lnSpc>
            </a:pPr>
            <a:r>
              <a:rPr lang="en-US" sz="900" spc="-15" dirty="0">
                <a:solidFill>
                  <a:srgbClr val="7E7E7E"/>
                </a:solidFill>
                <a:latin typeface="Verdana"/>
                <a:cs typeface="Verdana"/>
              </a:rPr>
              <a:t>COSPAR CBW, Samarkand</a:t>
            </a:r>
            <a:endParaRPr sz="900" dirty="0">
              <a:latin typeface="Verdana"/>
              <a:cs typeface="Verdan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bject 16"/>
          <p:cNvSpPr/>
          <p:nvPr/>
        </p:nvSpPr>
        <p:spPr>
          <a:xfrm>
            <a:off x="-9987" y="6629401"/>
            <a:ext cx="10836000" cy="242669"/>
          </a:xfrm>
          <a:custGeom>
            <a:avLst/>
            <a:gdLst/>
            <a:ahLst/>
            <a:cxnLst/>
            <a:rect l="l" t="t" r="r" b="b"/>
            <a:pathLst>
              <a:path w="9138920" h="161925">
                <a:moveTo>
                  <a:pt x="9138711" y="0"/>
                </a:moveTo>
                <a:lnTo>
                  <a:pt x="0" y="0"/>
                </a:lnTo>
                <a:lnTo>
                  <a:pt x="0" y="161925"/>
                </a:lnTo>
                <a:lnTo>
                  <a:pt x="9138711" y="161925"/>
                </a:lnTo>
                <a:lnTo>
                  <a:pt x="9138711" y="0"/>
                </a:lnTo>
                <a:close/>
              </a:path>
            </a:pathLst>
          </a:custGeom>
          <a:solidFill>
            <a:srgbClr val="002563"/>
          </a:solidFill>
        </p:spPr>
        <p:txBody>
          <a:bodyPr wrap="square" lIns="0" tIns="0" rIns="0" bIns="0" rtlCol="0"/>
          <a:lstStyle/>
          <a:p>
            <a:endParaRPr/>
          </a:p>
        </p:txBody>
      </p:sp>
      <p:sp>
        <p:nvSpPr>
          <p:cNvPr id="30" name="TextBox 29"/>
          <p:cNvSpPr txBox="1"/>
          <p:nvPr/>
        </p:nvSpPr>
        <p:spPr>
          <a:xfrm>
            <a:off x="6747034" y="6597397"/>
            <a:ext cx="1625441" cy="307777"/>
          </a:xfrm>
          <a:prstGeom prst="rect">
            <a:avLst/>
          </a:prstGeom>
          <a:noFill/>
        </p:spPr>
        <p:txBody>
          <a:bodyPr wrap="square" rtlCol="0">
            <a:spAutoFit/>
          </a:bodyPr>
          <a:lstStyle/>
          <a:p>
            <a:r>
              <a:rPr lang="en-US" sz="1400" b="1" dirty="0">
                <a:solidFill>
                  <a:srgbClr val="FFC000"/>
                </a:solidFill>
                <a:latin typeface="+mj-lt"/>
                <a:ea typeface="Verdana" pitchFamily="34" charset="0"/>
              </a:rPr>
              <a:t>Mishra et al., 2019</a:t>
            </a:r>
            <a:endParaRPr lang="en-GB" sz="1400" b="1" dirty="0">
              <a:solidFill>
                <a:srgbClr val="FFC000"/>
              </a:solidFill>
              <a:latin typeface="+mj-lt"/>
              <a:ea typeface="Verdana" pitchFamily="34" charset="0"/>
            </a:endParaRPr>
          </a:p>
        </p:txBody>
      </p:sp>
      <p:pic>
        <p:nvPicPr>
          <p:cNvPr id="18" name="Picture 17" descr="Fig.2_Left1.png"/>
          <p:cNvPicPr/>
          <p:nvPr/>
        </p:nvPicPr>
        <p:blipFill>
          <a:blip r:embed="rId3"/>
          <a:srcRect t="5867" b="1786"/>
          <a:stretch>
            <a:fillRect/>
          </a:stretch>
        </p:blipFill>
        <p:spPr>
          <a:xfrm>
            <a:off x="231576" y="44971"/>
            <a:ext cx="3047999" cy="2285999"/>
          </a:xfrm>
          <a:prstGeom prst="rect">
            <a:avLst/>
          </a:prstGeom>
          <a:ln w="28575">
            <a:solidFill>
              <a:srgbClr val="0070C0"/>
            </a:solidFill>
          </a:ln>
        </p:spPr>
      </p:pic>
      <p:pic>
        <p:nvPicPr>
          <p:cNvPr id="19" name="Picture 18" descr="Fig.2_Left2.png"/>
          <p:cNvPicPr/>
          <p:nvPr/>
        </p:nvPicPr>
        <p:blipFill>
          <a:blip r:embed="rId4"/>
          <a:srcRect t="5823" r="9302" b="3038"/>
          <a:stretch>
            <a:fillRect/>
          </a:stretch>
        </p:blipFill>
        <p:spPr>
          <a:xfrm>
            <a:off x="231575" y="2330971"/>
            <a:ext cx="3046750" cy="2057399"/>
          </a:xfrm>
          <a:prstGeom prst="rect">
            <a:avLst/>
          </a:prstGeom>
          <a:ln w="28575">
            <a:solidFill>
              <a:srgbClr val="0070C0"/>
            </a:solidFill>
          </a:ln>
        </p:spPr>
      </p:pic>
      <p:pic>
        <p:nvPicPr>
          <p:cNvPr id="29" name="Picture 28" descr="Fig.2_Left3.png"/>
          <p:cNvPicPr/>
          <p:nvPr/>
        </p:nvPicPr>
        <p:blipFill>
          <a:blip r:embed="rId5"/>
          <a:srcRect t="6835" r="11628" b="2278"/>
          <a:stretch>
            <a:fillRect/>
          </a:stretch>
        </p:blipFill>
        <p:spPr>
          <a:xfrm>
            <a:off x="219075" y="4419601"/>
            <a:ext cx="3094219" cy="2179820"/>
          </a:xfrm>
          <a:prstGeom prst="rect">
            <a:avLst/>
          </a:prstGeom>
          <a:ln w="28575">
            <a:solidFill>
              <a:srgbClr val="0070C0"/>
            </a:solidFill>
          </a:ln>
        </p:spPr>
      </p:pic>
      <p:pic>
        <p:nvPicPr>
          <p:cNvPr id="35" name="Picture 34" descr="Fig.2_Right1.png"/>
          <p:cNvPicPr/>
          <p:nvPr/>
        </p:nvPicPr>
        <p:blipFill>
          <a:blip r:embed="rId6"/>
          <a:srcRect t="6230"/>
          <a:stretch>
            <a:fillRect/>
          </a:stretch>
        </p:blipFill>
        <p:spPr>
          <a:xfrm>
            <a:off x="7440585" y="59960"/>
            <a:ext cx="3184160" cy="2209800"/>
          </a:xfrm>
          <a:prstGeom prst="rect">
            <a:avLst/>
          </a:prstGeom>
          <a:ln w="28575">
            <a:solidFill>
              <a:srgbClr val="0070C0"/>
            </a:solidFill>
          </a:ln>
        </p:spPr>
      </p:pic>
      <p:pic>
        <p:nvPicPr>
          <p:cNvPr id="36" name="Picture 35" descr="Fig.2_Right2.png"/>
          <p:cNvPicPr/>
          <p:nvPr/>
        </p:nvPicPr>
        <p:blipFill>
          <a:blip r:embed="rId7"/>
          <a:srcRect t="6494" r="10321" b="2922"/>
          <a:stretch>
            <a:fillRect/>
          </a:stretch>
        </p:blipFill>
        <p:spPr>
          <a:xfrm>
            <a:off x="7440585" y="2271010"/>
            <a:ext cx="3185410" cy="2133600"/>
          </a:xfrm>
          <a:prstGeom prst="rect">
            <a:avLst/>
          </a:prstGeom>
          <a:ln w="28575">
            <a:solidFill>
              <a:srgbClr val="0070C0"/>
            </a:solidFill>
          </a:ln>
        </p:spPr>
      </p:pic>
      <p:pic>
        <p:nvPicPr>
          <p:cNvPr id="37" name="Picture 36" descr="Fig.2_Right3.png"/>
          <p:cNvPicPr/>
          <p:nvPr/>
        </p:nvPicPr>
        <p:blipFill>
          <a:blip r:embed="rId8"/>
          <a:srcRect t="6169" r="8889" b="3247"/>
          <a:stretch>
            <a:fillRect/>
          </a:stretch>
        </p:blipFill>
        <p:spPr>
          <a:xfrm>
            <a:off x="7440585" y="4403360"/>
            <a:ext cx="3200400" cy="2209800"/>
          </a:xfrm>
          <a:prstGeom prst="rect">
            <a:avLst/>
          </a:prstGeom>
          <a:ln w="28575">
            <a:solidFill>
              <a:srgbClr val="0070C0"/>
            </a:solidFill>
          </a:ln>
        </p:spPr>
      </p:pic>
      <p:pic>
        <p:nvPicPr>
          <p:cNvPr id="44" name="Picture 43" descr="Fig.2_Middle1.png"/>
          <p:cNvPicPr/>
          <p:nvPr/>
        </p:nvPicPr>
        <p:blipFill>
          <a:blip r:embed="rId9"/>
          <a:srcRect t="3341"/>
          <a:stretch>
            <a:fillRect/>
          </a:stretch>
        </p:blipFill>
        <p:spPr>
          <a:xfrm>
            <a:off x="3601855" y="44970"/>
            <a:ext cx="3505200" cy="2315980"/>
          </a:xfrm>
          <a:prstGeom prst="rect">
            <a:avLst/>
          </a:prstGeom>
          <a:ln w="28575">
            <a:solidFill>
              <a:srgbClr val="0070C0"/>
            </a:solidFill>
          </a:ln>
        </p:spPr>
      </p:pic>
      <p:pic>
        <p:nvPicPr>
          <p:cNvPr id="49" name="Picture 48" descr="Fig.2_Middle2.png"/>
          <p:cNvPicPr>
            <a:picLocks noChangeAspect="1"/>
          </p:cNvPicPr>
          <p:nvPr/>
        </p:nvPicPr>
        <p:blipFill>
          <a:blip r:embed="rId10"/>
          <a:srcRect t="6725" b="8682"/>
          <a:stretch>
            <a:fillRect/>
          </a:stretch>
        </p:blipFill>
        <p:spPr>
          <a:xfrm>
            <a:off x="3604355" y="2374690"/>
            <a:ext cx="3490210" cy="2089880"/>
          </a:xfrm>
          <a:prstGeom prst="rect">
            <a:avLst/>
          </a:prstGeom>
          <a:ln w="28575">
            <a:solidFill>
              <a:srgbClr val="0070C0"/>
            </a:solidFill>
          </a:ln>
        </p:spPr>
      </p:pic>
      <p:pic>
        <p:nvPicPr>
          <p:cNvPr id="50" name="Picture 49" descr="Fig.2_Middle3.png"/>
          <p:cNvPicPr>
            <a:picLocks noChangeAspect="1"/>
          </p:cNvPicPr>
          <p:nvPr/>
        </p:nvPicPr>
        <p:blipFill>
          <a:blip r:embed="rId11"/>
          <a:srcRect t="6793" b="3552"/>
          <a:stretch>
            <a:fillRect/>
          </a:stretch>
        </p:blipFill>
        <p:spPr>
          <a:xfrm>
            <a:off x="3604355" y="4483310"/>
            <a:ext cx="3472720" cy="2114860"/>
          </a:xfrm>
          <a:prstGeom prst="rect">
            <a:avLst/>
          </a:prstGeom>
          <a:ln w="28575">
            <a:solidFill>
              <a:srgbClr val="0070C0"/>
            </a:solidFill>
          </a:ln>
        </p:spPr>
      </p:pic>
      <p:sp>
        <p:nvSpPr>
          <p:cNvPr id="2" name="object 23">
            <a:extLst>
              <a:ext uri="{FF2B5EF4-FFF2-40B4-BE49-F238E27FC236}">
                <a16:creationId xmlns:a16="http://schemas.microsoft.com/office/drawing/2014/main" id="{0896D37E-5230-DE7E-41E8-B48AC31A24D9}"/>
              </a:ext>
            </a:extLst>
          </p:cNvPr>
          <p:cNvSpPr txBox="1">
            <a:spLocks noGrp="1"/>
          </p:cNvSpPr>
          <p:nvPr>
            <p:ph type="ftr" sz="quarter" idx="5"/>
          </p:nvPr>
        </p:nvSpPr>
        <p:spPr>
          <a:xfrm>
            <a:off x="67925" y="6691958"/>
            <a:ext cx="1387219" cy="138499"/>
          </a:xfrm>
          <a:prstGeom prst="rect">
            <a:avLst/>
          </a:prstGeom>
        </p:spPr>
        <p:txBody>
          <a:bodyPr vert="horz" wrap="square" lIns="0" tIns="0" rIns="0" bIns="0" rtlCol="0">
            <a:spAutoFit/>
          </a:bodyPr>
          <a:lstStyle/>
          <a:p>
            <a:pPr marL="12700">
              <a:lnSpc>
                <a:spcPct val="100000"/>
              </a:lnSpc>
            </a:pPr>
            <a:r>
              <a:rPr dirty="0" err="1">
                <a:latin typeface="Verdana"/>
                <a:cs typeface="Verdana"/>
              </a:rPr>
              <a:t>Z</a:t>
            </a:r>
            <a:r>
              <a:rPr lang="en-US" dirty="0" err="1">
                <a:latin typeface="Verdana"/>
                <a:cs typeface="Verdana"/>
              </a:rPr>
              <a:t>.</a:t>
            </a:r>
            <a:r>
              <a:rPr dirty="0" err="1">
                <a:latin typeface="Verdana"/>
                <a:cs typeface="Verdana"/>
              </a:rPr>
              <a:t>Mirtoshev</a:t>
            </a:r>
            <a:r>
              <a:rPr lang="en-US" dirty="0">
                <a:latin typeface="Verdana"/>
                <a:cs typeface="Verdana"/>
              </a:rPr>
              <a:t>, </a:t>
            </a:r>
            <a:r>
              <a:rPr lang="en-US" dirty="0" err="1">
                <a:latin typeface="Verdana"/>
                <a:cs typeface="Verdana"/>
              </a:rPr>
              <a:t>SamSU</a:t>
            </a:r>
            <a:endParaRPr dirty="0">
              <a:latin typeface="Verdana"/>
              <a:cs typeface="Verdana"/>
            </a:endParaRPr>
          </a:p>
        </p:txBody>
      </p:sp>
      <p:sp>
        <p:nvSpPr>
          <p:cNvPr id="3" name="object 24">
            <a:extLst>
              <a:ext uri="{FF2B5EF4-FFF2-40B4-BE49-F238E27FC236}">
                <a16:creationId xmlns:a16="http://schemas.microsoft.com/office/drawing/2014/main" id="{00BF749E-8372-317D-7D86-A9F129CBA1EC}"/>
              </a:ext>
            </a:extLst>
          </p:cNvPr>
          <p:cNvSpPr txBox="1"/>
          <p:nvPr/>
        </p:nvSpPr>
        <p:spPr>
          <a:xfrm>
            <a:off x="9612905" y="6683290"/>
            <a:ext cx="1295400" cy="138499"/>
          </a:xfrm>
          <a:prstGeom prst="rect">
            <a:avLst/>
          </a:prstGeom>
        </p:spPr>
        <p:txBody>
          <a:bodyPr vert="horz" wrap="square" lIns="0" tIns="0" rIns="0" bIns="0" rtlCol="0">
            <a:spAutoFit/>
          </a:bodyPr>
          <a:lstStyle/>
          <a:p>
            <a:pPr marL="12700">
              <a:lnSpc>
                <a:spcPct val="100000"/>
              </a:lnSpc>
            </a:pPr>
            <a:r>
              <a:rPr lang="en-US" sz="900" spc="-15" dirty="0">
                <a:solidFill>
                  <a:srgbClr val="7E7E7E"/>
                </a:solidFill>
                <a:latin typeface="Verdana"/>
                <a:cs typeface="Verdana"/>
              </a:rPr>
              <a:t>23.08.2024  7</a:t>
            </a:r>
            <a:r>
              <a:rPr sz="900" dirty="0">
                <a:solidFill>
                  <a:srgbClr val="7E7E7E"/>
                </a:solidFill>
                <a:latin typeface="Verdana"/>
                <a:cs typeface="Verdana"/>
              </a:rPr>
              <a:t>/</a:t>
            </a:r>
            <a:r>
              <a:rPr lang="en-US" sz="900" spc="-5" dirty="0">
                <a:solidFill>
                  <a:srgbClr val="7E7E7E"/>
                </a:solidFill>
                <a:latin typeface="Verdana"/>
                <a:cs typeface="Verdana"/>
              </a:rPr>
              <a:t>16</a:t>
            </a:r>
            <a:endParaRPr sz="900" dirty="0">
              <a:latin typeface="Verdana"/>
              <a:cs typeface="Verdana"/>
            </a:endParaRPr>
          </a:p>
        </p:txBody>
      </p:sp>
      <p:sp>
        <p:nvSpPr>
          <p:cNvPr id="4" name="object 24">
            <a:extLst>
              <a:ext uri="{FF2B5EF4-FFF2-40B4-BE49-F238E27FC236}">
                <a16:creationId xmlns:a16="http://schemas.microsoft.com/office/drawing/2014/main" id="{EEC80E49-3449-5542-8E6F-5B42DED6508A}"/>
              </a:ext>
            </a:extLst>
          </p:cNvPr>
          <p:cNvSpPr txBox="1"/>
          <p:nvPr/>
        </p:nvSpPr>
        <p:spPr>
          <a:xfrm>
            <a:off x="4600575" y="6681485"/>
            <a:ext cx="1866900" cy="138499"/>
          </a:xfrm>
          <a:prstGeom prst="rect">
            <a:avLst/>
          </a:prstGeom>
        </p:spPr>
        <p:txBody>
          <a:bodyPr vert="horz" wrap="square" lIns="0" tIns="0" rIns="0" bIns="0" rtlCol="0">
            <a:spAutoFit/>
          </a:bodyPr>
          <a:lstStyle/>
          <a:p>
            <a:pPr marL="12700" algn="ctr">
              <a:lnSpc>
                <a:spcPct val="100000"/>
              </a:lnSpc>
            </a:pPr>
            <a:r>
              <a:rPr lang="en-US" sz="900" spc="-15" dirty="0">
                <a:solidFill>
                  <a:srgbClr val="7E7E7E"/>
                </a:solidFill>
                <a:latin typeface="Verdana"/>
                <a:cs typeface="Verdana"/>
              </a:rPr>
              <a:t>COSPAR CBW, Samarkand</a:t>
            </a:r>
            <a:endParaRPr sz="900" dirty="0">
              <a:latin typeface="Verdana"/>
              <a:cs typeface="Verdan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50180" name="Rectangle 4"/>
          <p:cNvSpPr>
            <a:spLocks noChangeArrowheads="1"/>
          </p:cNvSpPr>
          <p:nvPr/>
        </p:nvSpPr>
        <p:spPr bwMode="auto">
          <a:xfrm>
            <a:off x="0" y="104775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50185" name="Rectangle 9"/>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50186" name="Rectangle 10"/>
          <p:cNvSpPr>
            <a:spLocks noChangeArrowheads="1"/>
          </p:cNvSpPr>
          <p:nvPr/>
        </p:nvSpPr>
        <p:spPr bwMode="auto">
          <a:xfrm>
            <a:off x="0" y="104775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50187" name="Rectangle 11"/>
          <p:cNvSpPr>
            <a:spLocks noChangeArrowheads="1"/>
          </p:cNvSpPr>
          <p:nvPr/>
        </p:nvSpPr>
        <p:spPr bwMode="auto">
          <a:xfrm>
            <a:off x="0" y="148590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50188" name="Rectangle 12"/>
          <p:cNvSpPr>
            <a:spLocks noChangeArrowheads="1"/>
          </p:cNvSpPr>
          <p:nvPr/>
        </p:nvSpPr>
        <p:spPr bwMode="auto">
          <a:xfrm>
            <a:off x="0" y="192405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50189" name="Rectangle 13"/>
          <p:cNvSpPr>
            <a:spLocks noChangeArrowheads="1"/>
          </p:cNvSpPr>
          <p:nvPr/>
        </p:nvSpPr>
        <p:spPr bwMode="auto">
          <a:xfrm>
            <a:off x="0" y="236220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graphicFrame>
        <p:nvGraphicFramePr>
          <p:cNvPr id="11" name="Table 10"/>
          <p:cNvGraphicFramePr>
            <a:graphicFrameLocks noGrp="1"/>
          </p:cNvGraphicFramePr>
          <p:nvPr/>
        </p:nvGraphicFramePr>
        <p:xfrm>
          <a:off x="540069" y="58063"/>
          <a:ext cx="9811224" cy="4985648"/>
        </p:xfrm>
        <a:graphic>
          <a:graphicData uri="http://schemas.openxmlformats.org/drawingml/2006/table">
            <a:tbl>
              <a:tblPr/>
              <a:tblGrid>
                <a:gridCol w="2619900">
                  <a:extLst>
                    <a:ext uri="{9D8B030D-6E8A-4147-A177-3AD203B41FA5}">
                      <a16:colId xmlns:a16="http://schemas.microsoft.com/office/drawing/2014/main" val="20000"/>
                    </a:ext>
                  </a:extLst>
                </a:gridCol>
                <a:gridCol w="1683371">
                  <a:extLst>
                    <a:ext uri="{9D8B030D-6E8A-4147-A177-3AD203B41FA5}">
                      <a16:colId xmlns:a16="http://schemas.microsoft.com/office/drawing/2014/main" val="20001"/>
                    </a:ext>
                  </a:extLst>
                </a:gridCol>
                <a:gridCol w="1835321">
                  <a:extLst>
                    <a:ext uri="{9D8B030D-6E8A-4147-A177-3AD203B41FA5}">
                      <a16:colId xmlns:a16="http://schemas.microsoft.com/office/drawing/2014/main" val="20002"/>
                    </a:ext>
                  </a:extLst>
                </a:gridCol>
                <a:gridCol w="1836316">
                  <a:extLst>
                    <a:ext uri="{9D8B030D-6E8A-4147-A177-3AD203B41FA5}">
                      <a16:colId xmlns:a16="http://schemas.microsoft.com/office/drawing/2014/main" val="20003"/>
                    </a:ext>
                  </a:extLst>
                </a:gridCol>
                <a:gridCol w="1836316">
                  <a:extLst>
                    <a:ext uri="{9D8B030D-6E8A-4147-A177-3AD203B41FA5}">
                      <a16:colId xmlns:a16="http://schemas.microsoft.com/office/drawing/2014/main" val="20004"/>
                    </a:ext>
                  </a:extLst>
                </a:gridCol>
              </a:tblGrid>
              <a:tr h="286765">
                <a:tc gridSpan="5">
                  <a:txBody>
                    <a:bodyPr/>
                    <a:lstStyle/>
                    <a:p>
                      <a:pPr algn="ctr">
                        <a:lnSpc>
                          <a:spcPct val="115000"/>
                        </a:lnSpc>
                        <a:spcAft>
                          <a:spcPts val="0"/>
                        </a:spcAft>
                      </a:pPr>
                      <a:r>
                        <a:rPr lang="en-GB" sz="1400" b="1" dirty="0">
                          <a:solidFill>
                            <a:srgbClr val="000000"/>
                          </a:solidFill>
                          <a:latin typeface="Times New Roman"/>
                          <a:ea typeface="Calibri"/>
                          <a:cs typeface="Times New Roman"/>
                        </a:rPr>
                        <a:t>Fitting from Equation (1) (CMEs and sunspot number)</a:t>
                      </a:r>
                      <a:endParaRPr lang="en-GB" sz="1100" dirty="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95276">
                <a:tc>
                  <a:txBody>
                    <a:bodyPr/>
                    <a:lstStyle/>
                    <a:p>
                      <a:pPr algn="ctr">
                        <a:lnSpc>
                          <a:spcPct val="115000"/>
                        </a:lnSpc>
                        <a:spcAft>
                          <a:spcPts val="0"/>
                        </a:spcAft>
                      </a:pPr>
                      <a:r>
                        <a:rPr lang="en-GB" sz="1400" b="1">
                          <a:solidFill>
                            <a:srgbClr val="000000"/>
                          </a:solidFill>
                          <a:latin typeface="Times New Roman"/>
                          <a:ea typeface="Calibri"/>
                          <a:cs typeface="Times New Roman"/>
                        </a:rPr>
                        <a:t>Cycle</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i="1">
                          <a:solidFill>
                            <a:srgbClr val="000000"/>
                          </a:solidFill>
                          <a:latin typeface="Times New Roman"/>
                          <a:ea typeface="Calibri"/>
                          <a:cs typeface="Times New Roman"/>
                        </a:rPr>
                        <a:t>c</a:t>
                      </a:r>
                      <a:r>
                        <a:rPr lang="en-GB" sz="1400" baseline="-25000">
                          <a:solidFill>
                            <a:srgbClr val="000000"/>
                          </a:solidFill>
                          <a:latin typeface="Times New Roman"/>
                          <a:ea typeface="Calibri"/>
                          <a:cs typeface="Times New Roman"/>
                        </a:rPr>
                        <a:t>1</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i="1">
                          <a:solidFill>
                            <a:srgbClr val="000000"/>
                          </a:solidFill>
                          <a:latin typeface="Times New Roman"/>
                          <a:ea typeface="Calibri"/>
                          <a:cs typeface="Times New Roman"/>
                        </a:rPr>
                        <a:t>c</a:t>
                      </a:r>
                      <a:r>
                        <a:rPr lang="en-GB" sz="1400" baseline="-25000">
                          <a:solidFill>
                            <a:srgbClr val="000000"/>
                          </a:solidFill>
                          <a:latin typeface="Times New Roman"/>
                          <a:ea typeface="Calibri"/>
                          <a:cs typeface="Times New Roman"/>
                        </a:rPr>
                        <a:t>2</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i="1">
                          <a:solidFill>
                            <a:srgbClr val="000000"/>
                          </a:solidFill>
                          <a:latin typeface="Times New Roman"/>
                          <a:ea typeface="Calibri"/>
                          <a:cs typeface="Times New Roman"/>
                        </a:rPr>
                        <a:t>r</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i="1">
                          <a:solidFill>
                            <a:srgbClr val="000000"/>
                          </a:solidFill>
                          <a:latin typeface="Times New Roman"/>
                          <a:ea typeface="Calibri"/>
                          <a:cs typeface="Times New Roman"/>
                        </a:rPr>
                        <a:t>r</a:t>
                      </a:r>
                      <a:r>
                        <a:rPr lang="en-GB" sz="1400" baseline="30000">
                          <a:solidFill>
                            <a:srgbClr val="000000"/>
                          </a:solidFill>
                          <a:latin typeface="Times New Roman"/>
                          <a:ea typeface="Calibri"/>
                          <a:cs typeface="Times New Roman"/>
                        </a:rPr>
                        <a:t>2</a:t>
                      </a:r>
                      <a:r>
                        <a:rPr lang="en-GB" sz="1400">
                          <a:solidFill>
                            <a:srgbClr val="000000"/>
                          </a:solidFill>
                          <a:latin typeface="Times New Roman"/>
                          <a:ea typeface="Calibri"/>
                          <a:cs typeface="Times New Roman"/>
                        </a:rPr>
                        <a:t> (%)</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23 (-30º to 30º)</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1.1</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67</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dirty="0">
                          <a:solidFill>
                            <a:srgbClr val="000000"/>
                          </a:solidFill>
                          <a:latin typeface="Times New Roman"/>
                          <a:ea typeface="Calibri"/>
                          <a:cs typeface="Times New Roman"/>
                        </a:rPr>
                        <a:t>0.60</a:t>
                      </a:r>
                      <a:endParaRPr lang="en-GB" sz="1100" dirty="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36.0</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23 (-60º to 60º)</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2.4</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85</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dirty="0">
                          <a:solidFill>
                            <a:srgbClr val="000000"/>
                          </a:solidFill>
                          <a:latin typeface="Times New Roman"/>
                          <a:ea typeface="Calibri"/>
                          <a:cs typeface="Times New Roman"/>
                        </a:rPr>
                        <a:t>0.72</a:t>
                      </a:r>
                      <a:endParaRPr lang="en-GB" sz="1100" dirty="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51.8</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extLst>
                  <a:ext uri="{0D108BD9-81ED-4DB2-BD59-A6C34878D82A}">
                    <a16:rowId xmlns:a16="http://schemas.microsoft.com/office/drawing/2014/main" val="10003"/>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23 (-90º to 90º)</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2.8</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91</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dirty="0">
                          <a:solidFill>
                            <a:srgbClr val="000000"/>
                          </a:solidFill>
                          <a:latin typeface="Times New Roman"/>
                          <a:ea typeface="Calibri"/>
                          <a:cs typeface="Times New Roman"/>
                        </a:rPr>
                        <a:t>0.74</a:t>
                      </a:r>
                      <a:endParaRPr lang="en-GB" sz="1100" dirty="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54.8</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extLst>
                  <a:ext uri="{0D108BD9-81ED-4DB2-BD59-A6C34878D82A}">
                    <a16:rowId xmlns:a16="http://schemas.microsoft.com/office/drawing/2014/main" val="10004"/>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24 (-30º to 30º)</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1.2</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82</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0.57</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32.5</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solidFill>
                      <a:srgbClr val="FFFFFF"/>
                    </a:solidFill>
                  </a:tcPr>
                </a:tc>
                <a:extLst>
                  <a:ext uri="{0D108BD9-81ED-4DB2-BD59-A6C34878D82A}">
                    <a16:rowId xmlns:a16="http://schemas.microsoft.com/office/drawing/2014/main" val="10005"/>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24 (-60º to 60º)</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3.4</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dirty="0">
                          <a:solidFill>
                            <a:srgbClr val="000000"/>
                          </a:solidFill>
                          <a:latin typeface="Times New Roman"/>
                          <a:ea typeface="Calibri"/>
                          <a:cs typeface="Times New Roman"/>
                        </a:rPr>
                        <a:t>98</a:t>
                      </a:r>
                      <a:endParaRPr lang="en-GB" sz="1100" dirty="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0.74</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54.8</a:t>
                      </a:r>
                      <a:endParaRPr lang="en-GB" sz="1100">
                        <a:solidFill>
                          <a:srgbClr val="000000"/>
                        </a:solidFill>
                        <a:latin typeface="Calibri"/>
                        <a:ea typeface="Calibri"/>
                        <a:cs typeface="Times New Roman"/>
                      </a:endParaRPr>
                    </a:p>
                  </a:txBody>
                  <a:tcPr marL="78675" marR="78675" marT="0" marB="0">
                    <a:lnL>
                      <a:noFill/>
                    </a:lnL>
                    <a:lnR>
                      <a:noFill/>
                    </a:lnR>
                    <a:lnT>
                      <a:noFill/>
                    </a:lnT>
                    <a:lnB>
                      <a:noFill/>
                    </a:lnB>
                  </a:tcPr>
                </a:tc>
                <a:extLst>
                  <a:ext uri="{0D108BD9-81ED-4DB2-BD59-A6C34878D82A}">
                    <a16:rowId xmlns:a16="http://schemas.microsoft.com/office/drawing/2014/main" val="10006"/>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24 (-90º to 90º)</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4.1</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118</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0.76</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57.8</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286765">
                <a:tc gridSpan="5">
                  <a:txBody>
                    <a:bodyPr/>
                    <a:lstStyle/>
                    <a:p>
                      <a:pPr algn="ctr">
                        <a:lnSpc>
                          <a:spcPct val="115000"/>
                        </a:lnSpc>
                        <a:spcAft>
                          <a:spcPts val="0"/>
                        </a:spcAft>
                      </a:pPr>
                      <a:r>
                        <a:rPr lang="en-GB" sz="1400" b="1" dirty="0">
                          <a:solidFill>
                            <a:srgbClr val="000000"/>
                          </a:solidFill>
                          <a:latin typeface="Times New Roman"/>
                          <a:ea typeface="Calibri"/>
                          <a:cs typeface="Times New Roman"/>
                        </a:rPr>
                        <a:t>Fitting from Equation (2) (CMEs and X-ray background luminosity)</a:t>
                      </a:r>
                      <a:endParaRPr lang="en-GB" sz="1100" dirty="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8"/>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23</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dirty="0">
                          <a:solidFill>
                            <a:srgbClr val="000000"/>
                          </a:solidFill>
                          <a:latin typeface="Times New Roman"/>
                          <a:ea typeface="Calibri"/>
                          <a:cs typeface="Times New Roman"/>
                        </a:rPr>
                        <a:t>2.5 </a:t>
                      </a:r>
                      <a:r>
                        <a:rPr lang="en-GB" sz="1400" dirty="0">
                          <a:solidFill>
                            <a:srgbClr val="000000"/>
                          </a:solidFill>
                          <a:latin typeface="Times New Roman"/>
                          <a:ea typeface="Calibri"/>
                          <a:cs typeface="Times New Roman"/>
                          <a:sym typeface="Symbol"/>
                        </a:rPr>
                        <a:t></a:t>
                      </a:r>
                      <a:r>
                        <a:rPr lang="en-GB" sz="1400" dirty="0">
                          <a:solidFill>
                            <a:srgbClr val="000000"/>
                          </a:solidFill>
                          <a:latin typeface="Times New Roman"/>
                          <a:ea typeface="Calibri"/>
                          <a:cs typeface="Times New Roman"/>
                        </a:rPr>
                        <a:t> 10</a:t>
                      </a:r>
                      <a:r>
                        <a:rPr lang="en-GB" sz="1400" baseline="30000" dirty="0">
                          <a:solidFill>
                            <a:srgbClr val="000000"/>
                          </a:solidFill>
                          <a:latin typeface="Times New Roman"/>
                          <a:ea typeface="Calibri"/>
                          <a:cs typeface="Times New Roman"/>
                        </a:rPr>
                        <a:t>-22</a:t>
                      </a:r>
                      <a:endParaRPr lang="en-GB" sz="1100" dirty="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90</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0.78</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60.1</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0009"/>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24</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a:solidFill>
                            <a:srgbClr val="000000"/>
                          </a:solidFill>
                          <a:latin typeface="Times New Roman"/>
                          <a:ea typeface="Calibri"/>
                          <a:cs typeface="Times New Roman"/>
                        </a:rPr>
                        <a:t>2.6 </a:t>
                      </a:r>
                      <a:r>
                        <a:rPr lang="en-GB" sz="1400">
                          <a:solidFill>
                            <a:srgbClr val="000000"/>
                          </a:solidFill>
                          <a:latin typeface="Times New Roman"/>
                          <a:ea typeface="Calibri"/>
                          <a:cs typeface="Times New Roman"/>
                          <a:sym typeface="Symbol"/>
                        </a:rPr>
                        <a:t></a:t>
                      </a:r>
                      <a:r>
                        <a:rPr lang="en-GB" sz="1400">
                          <a:solidFill>
                            <a:srgbClr val="000000"/>
                          </a:solidFill>
                          <a:latin typeface="Times New Roman"/>
                          <a:ea typeface="Calibri"/>
                          <a:cs typeface="Times New Roman"/>
                        </a:rPr>
                        <a:t> 10</a:t>
                      </a:r>
                      <a:r>
                        <a:rPr lang="en-GB" sz="1400" baseline="30000">
                          <a:solidFill>
                            <a:srgbClr val="000000"/>
                          </a:solidFill>
                          <a:latin typeface="Times New Roman"/>
                          <a:ea typeface="Calibri"/>
                          <a:cs typeface="Times New Roman"/>
                        </a:rPr>
                        <a:t>-22</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a:solidFill>
                            <a:srgbClr val="000000"/>
                          </a:solidFill>
                          <a:latin typeface="Times New Roman"/>
                          <a:ea typeface="Calibri"/>
                          <a:cs typeface="Times New Roman"/>
                        </a:rPr>
                        <a:t>126</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a:solidFill>
                            <a:srgbClr val="000000"/>
                          </a:solidFill>
                          <a:latin typeface="Times New Roman"/>
                          <a:ea typeface="Calibri"/>
                          <a:cs typeface="Times New Roman"/>
                        </a:rPr>
                        <a:t>0.80</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a:solidFill>
                            <a:srgbClr val="000000"/>
                          </a:solidFill>
                          <a:latin typeface="Times New Roman"/>
                          <a:ea typeface="Calibri"/>
                          <a:cs typeface="Times New Roman"/>
                        </a:rPr>
                        <a:t>64.0</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86765">
                <a:tc gridSpan="5">
                  <a:txBody>
                    <a:bodyPr/>
                    <a:lstStyle/>
                    <a:p>
                      <a:pPr algn="ctr">
                        <a:lnSpc>
                          <a:spcPct val="115000"/>
                        </a:lnSpc>
                        <a:spcAft>
                          <a:spcPts val="0"/>
                        </a:spcAft>
                      </a:pPr>
                      <a:r>
                        <a:rPr lang="en-GB" sz="1400" b="1" dirty="0">
                          <a:solidFill>
                            <a:srgbClr val="000000"/>
                          </a:solidFill>
                          <a:latin typeface="Times New Roman"/>
                          <a:ea typeface="Calibri"/>
                          <a:cs typeface="Times New Roman"/>
                        </a:rPr>
                        <a:t>Fitting from Equation (3) (Solar wind and sunspot number)</a:t>
                      </a:r>
                      <a:endParaRPr lang="en-GB" sz="1100" dirty="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1"/>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23</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-0.2</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696</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0.1</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r>
                        <a:rPr lang="en-GB" sz="1400">
                          <a:solidFill>
                            <a:srgbClr val="000000"/>
                          </a:solidFill>
                          <a:latin typeface="Times New Roman"/>
                          <a:ea typeface="Calibri"/>
                          <a:cs typeface="Times New Roman"/>
                        </a:rPr>
                        <a:t>1</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12"/>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24</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-0.1</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616</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0.03</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0.09</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3"/>
                  </a:ext>
                </a:extLst>
              </a:tr>
              <a:tr h="286765">
                <a:tc gridSpan="5">
                  <a:txBody>
                    <a:bodyPr/>
                    <a:lstStyle/>
                    <a:p>
                      <a:pPr algn="ctr">
                        <a:lnSpc>
                          <a:spcPct val="115000"/>
                        </a:lnSpc>
                        <a:spcAft>
                          <a:spcPts val="0"/>
                        </a:spcAft>
                      </a:pPr>
                      <a:r>
                        <a:rPr lang="en-GB" sz="1400" b="1" dirty="0">
                          <a:solidFill>
                            <a:srgbClr val="000000"/>
                          </a:solidFill>
                          <a:latin typeface="Times New Roman"/>
                          <a:ea typeface="Calibri"/>
                          <a:cs typeface="Times New Roman"/>
                        </a:rPr>
                        <a:t>Fitting from Equation (4) (Solar wind and X-ray background luminosity)</a:t>
                      </a:r>
                      <a:endParaRPr lang="en-GB" sz="1100" dirty="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4"/>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23</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-1.2 </a:t>
                      </a:r>
                      <a:r>
                        <a:rPr lang="en-GB" sz="1400">
                          <a:solidFill>
                            <a:srgbClr val="000000"/>
                          </a:solidFill>
                          <a:latin typeface="Times New Roman"/>
                          <a:ea typeface="Calibri"/>
                          <a:cs typeface="Times New Roman"/>
                          <a:sym typeface="Symbol"/>
                        </a:rPr>
                        <a:t></a:t>
                      </a:r>
                      <a:r>
                        <a:rPr lang="en-GB" sz="1400">
                          <a:solidFill>
                            <a:srgbClr val="000000"/>
                          </a:solidFill>
                          <a:latin typeface="Times New Roman"/>
                          <a:ea typeface="Calibri"/>
                          <a:cs typeface="Times New Roman"/>
                        </a:rPr>
                        <a:t> 10</a:t>
                      </a:r>
                      <a:r>
                        <a:rPr lang="en-GB" sz="1400" baseline="30000">
                          <a:solidFill>
                            <a:srgbClr val="000000"/>
                          </a:solidFill>
                          <a:latin typeface="Times New Roman"/>
                          <a:ea typeface="Calibri"/>
                          <a:cs typeface="Times New Roman"/>
                        </a:rPr>
                        <a:t>-23</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694</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0.09</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0"/>
                        </a:spcAft>
                      </a:pPr>
                      <a:r>
                        <a:rPr lang="en-GB" sz="1400">
                          <a:solidFill>
                            <a:srgbClr val="000000"/>
                          </a:solidFill>
                          <a:latin typeface="Times New Roman"/>
                          <a:ea typeface="Calibri"/>
                          <a:cs typeface="Times New Roman"/>
                        </a:rPr>
                        <a:t>0.8</a:t>
                      </a:r>
                      <a:endParaRPr lang="en-GB" sz="1100">
                        <a:solidFill>
                          <a:srgbClr val="000000"/>
                        </a:solidFill>
                        <a:latin typeface="Calibri"/>
                        <a:ea typeface="Calibri"/>
                        <a:cs typeface="Times New Roman"/>
                      </a:endParaRPr>
                    </a:p>
                  </a:txBody>
                  <a:tcPr marL="78675" marR="78675"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0015"/>
                  </a:ext>
                </a:extLst>
              </a:tr>
              <a:tr h="295276">
                <a:tc>
                  <a:txBody>
                    <a:bodyPr/>
                    <a:lstStyle/>
                    <a:p>
                      <a:pPr>
                        <a:lnSpc>
                          <a:spcPct val="115000"/>
                        </a:lnSpc>
                        <a:spcAft>
                          <a:spcPts val="0"/>
                        </a:spcAft>
                      </a:pPr>
                      <a:r>
                        <a:rPr lang="en-GB" sz="1400" b="1">
                          <a:solidFill>
                            <a:srgbClr val="000000"/>
                          </a:solidFill>
                          <a:latin typeface="Times New Roman"/>
                          <a:ea typeface="Calibri"/>
                          <a:cs typeface="Times New Roman"/>
                        </a:rPr>
                        <a:t>SC 24</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dirty="0">
                          <a:solidFill>
                            <a:srgbClr val="000000"/>
                          </a:solidFill>
                          <a:latin typeface="Times New Roman"/>
                          <a:ea typeface="Calibri"/>
                          <a:cs typeface="Times New Roman"/>
                        </a:rPr>
                        <a:t>1.6 </a:t>
                      </a:r>
                      <a:r>
                        <a:rPr lang="en-GB" sz="1400" dirty="0">
                          <a:solidFill>
                            <a:srgbClr val="000000"/>
                          </a:solidFill>
                          <a:latin typeface="Times New Roman"/>
                          <a:ea typeface="Calibri"/>
                          <a:cs typeface="Times New Roman"/>
                          <a:sym typeface="Symbol"/>
                        </a:rPr>
                        <a:t></a:t>
                      </a:r>
                      <a:r>
                        <a:rPr lang="en-GB" sz="1400" dirty="0">
                          <a:solidFill>
                            <a:srgbClr val="000000"/>
                          </a:solidFill>
                          <a:latin typeface="Times New Roman"/>
                          <a:ea typeface="Calibri"/>
                          <a:cs typeface="Times New Roman"/>
                        </a:rPr>
                        <a:t> 10</a:t>
                      </a:r>
                      <a:r>
                        <a:rPr lang="en-GB" sz="1400" baseline="30000" dirty="0">
                          <a:solidFill>
                            <a:srgbClr val="000000"/>
                          </a:solidFill>
                          <a:latin typeface="Times New Roman"/>
                          <a:ea typeface="Calibri"/>
                          <a:cs typeface="Times New Roman"/>
                        </a:rPr>
                        <a:t>-23</a:t>
                      </a:r>
                      <a:endParaRPr lang="en-GB" sz="1100" dirty="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dirty="0">
                          <a:solidFill>
                            <a:srgbClr val="000000"/>
                          </a:solidFill>
                          <a:latin typeface="Times New Roman"/>
                          <a:ea typeface="Calibri"/>
                          <a:cs typeface="Times New Roman"/>
                        </a:rPr>
                        <a:t>594</a:t>
                      </a:r>
                      <a:endParaRPr lang="en-GB" sz="1100" dirty="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a:solidFill>
                            <a:srgbClr val="000000"/>
                          </a:solidFill>
                          <a:latin typeface="Times New Roman"/>
                          <a:ea typeface="Calibri"/>
                          <a:cs typeface="Times New Roman"/>
                        </a:rPr>
                        <a:t>0.09</a:t>
                      </a:r>
                      <a:endParaRPr lang="en-GB" sz="110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400" dirty="0">
                          <a:solidFill>
                            <a:srgbClr val="000000"/>
                          </a:solidFill>
                          <a:latin typeface="Times New Roman"/>
                          <a:ea typeface="Calibri"/>
                          <a:cs typeface="Times New Roman"/>
                        </a:rPr>
                        <a:t>0.8</a:t>
                      </a:r>
                      <a:endParaRPr lang="en-GB" sz="1100" dirty="0">
                        <a:solidFill>
                          <a:srgbClr val="000000"/>
                        </a:solidFill>
                        <a:latin typeface="Calibri"/>
                        <a:ea typeface="Calibri"/>
                        <a:cs typeface="Times New Roman"/>
                      </a:endParaRPr>
                    </a:p>
                  </a:txBody>
                  <a:tcPr marL="78675" marR="78675" marT="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bl>
          </a:graphicData>
        </a:graphic>
      </p:graphicFrame>
      <p:sp>
        <p:nvSpPr>
          <p:cNvPr id="19" name="Rounded Rectangle 18"/>
          <p:cNvSpPr/>
          <p:nvPr/>
        </p:nvSpPr>
        <p:spPr>
          <a:xfrm>
            <a:off x="114145" y="319790"/>
            <a:ext cx="10582276" cy="2057400"/>
          </a:xfrm>
          <a:prstGeom prst="round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3" name="Rounded Rectangle 172"/>
          <p:cNvSpPr/>
          <p:nvPr/>
        </p:nvSpPr>
        <p:spPr>
          <a:xfrm>
            <a:off x="899546" y="5181600"/>
            <a:ext cx="9144000" cy="1371600"/>
          </a:xfrm>
          <a:prstGeom prst="roundRect">
            <a:avLst/>
          </a:prstGeom>
          <a:ln w="38100">
            <a:solidFill>
              <a:srgbClr val="0070C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grpSp>
        <p:nvGrpSpPr>
          <p:cNvPr id="174" name="Group 36"/>
          <p:cNvGrpSpPr/>
          <p:nvPr/>
        </p:nvGrpSpPr>
        <p:grpSpPr>
          <a:xfrm>
            <a:off x="453005" y="5269594"/>
            <a:ext cx="10128020" cy="1377950"/>
            <a:chOff x="-402999" y="4659313"/>
            <a:chExt cx="10128020" cy="1377950"/>
          </a:xfrm>
        </p:grpSpPr>
        <p:graphicFrame>
          <p:nvGraphicFramePr>
            <p:cNvPr id="175" name="Object 21"/>
            <p:cNvGraphicFramePr>
              <a:graphicFrameLocks noChangeAspect="1"/>
            </p:cNvGraphicFramePr>
            <p:nvPr/>
          </p:nvGraphicFramePr>
          <p:xfrm>
            <a:off x="-402999" y="4659313"/>
            <a:ext cx="5675313" cy="666750"/>
          </p:xfrm>
          <a:graphic>
            <a:graphicData uri="http://schemas.openxmlformats.org/presentationml/2006/ole">
              <mc:AlternateContent xmlns:mc="http://schemas.openxmlformats.org/markup-compatibility/2006">
                <mc:Choice xmlns:v="urn:schemas-microsoft-com:vml" Requires="v">
                  <p:oleObj name="Document" r:id="rId2" imgW="5726211" imgH="625468" progId="Word.Document.12">
                    <p:embed/>
                  </p:oleObj>
                </mc:Choice>
                <mc:Fallback>
                  <p:oleObj name="Document" r:id="rId2" imgW="5726211" imgH="625468" progId="Word.Document.12">
                    <p:embed/>
                    <p:pic>
                      <p:nvPicPr>
                        <p:cNvPr id="175" name="Object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999" y="4659313"/>
                          <a:ext cx="5675313"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6" name="Object 24"/>
            <p:cNvGraphicFramePr>
              <a:graphicFrameLocks noChangeAspect="1"/>
            </p:cNvGraphicFramePr>
            <p:nvPr/>
          </p:nvGraphicFramePr>
          <p:xfrm>
            <a:off x="-399369" y="5427663"/>
            <a:ext cx="5675313" cy="609600"/>
          </p:xfrm>
          <a:graphic>
            <a:graphicData uri="http://schemas.openxmlformats.org/presentationml/2006/ole">
              <mc:AlternateContent xmlns:mc="http://schemas.openxmlformats.org/markup-compatibility/2006">
                <mc:Choice xmlns:v="urn:schemas-microsoft-com:vml" Requires="v">
                  <p:oleObj name="Document" r:id="rId4" imgW="5726211" imgH="625468" progId="Word.Document.12">
                    <p:embed/>
                  </p:oleObj>
                </mc:Choice>
                <mc:Fallback>
                  <p:oleObj name="Document" r:id="rId4" imgW="5726211" imgH="625468" progId="Word.Document.12">
                    <p:embed/>
                    <p:pic>
                      <p:nvPicPr>
                        <p:cNvPr id="176" name="Object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369" y="5427663"/>
                          <a:ext cx="5675313"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7" name="Object 25"/>
            <p:cNvGraphicFramePr>
              <a:graphicFrameLocks noChangeAspect="1"/>
            </p:cNvGraphicFramePr>
            <p:nvPr/>
          </p:nvGraphicFramePr>
          <p:xfrm>
            <a:off x="4043587" y="4702855"/>
            <a:ext cx="5673725" cy="609600"/>
          </p:xfrm>
          <a:graphic>
            <a:graphicData uri="http://schemas.openxmlformats.org/presentationml/2006/ole">
              <mc:AlternateContent xmlns:mc="http://schemas.openxmlformats.org/markup-compatibility/2006">
                <mc:Choice xmlns:v="urn:schemas-microsoft-com:vml" Requires="v">
                  <p:oleObj name="Document" r:id="rId6" imgW="5726211" imgH="625468" progId="Word.Document.12">
                    <p:embed/>
                  </p:oleObj>
                </mc:Choice>
                <mc:Fallback>
                  <p:oleObj name="Document" r:id="rId6" imgW="5726211" imgH="625468" progId="Word.Document.12">
                    <p:embed/>
                    <p:pic>
                      <p:nvPicPr>
                        <p:cNvPr id="177" name="Object 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43587" y="4702855"/>
                          <a:ext cx="567372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8" name="Object 26"/>
            <p:cNvGraphicFramePr>
              <a:graphicFrameLocks noChangeAspect="1"/>
            </p:cNvGraphicFramePr>
            <p:nvPr/>
          </p:nvGraphicFramePr>
          <p:xfrm>
            <a:off x="4049709" y="5413375"/>
            <a:ext cx="5675312" cy="609600"/>
          </p:xfrm>
          <a:graphic>
            <a:graphicData uri="http://schemas.openxmlformats.org/presentationml/2006/ole">
              <mc:AlternateContent xmlns:mc="http://schemas.openxmlformats.org/markup-compatibility/2006">
                <mc:Choice xmlns:v="urn:schemas-microsoft-com:vml" Requires="v">
                  <p:oleObj name="Document" r:id="rId8" imgW="5726211" imgH="625468" progId="Word.Document.12">
                    <p:embed/>
                  </p:oleObj>
                </mc:Choice>
                <mc:Fallback>
                  <p:oleObj name="Document" r:id="rId8" imgW="5726211" imgH="625468" progId="Word.Document.12">
                    <p:embed/>
                    <p:pic>
                      <p:nvPicPr>
                        <p:cNvPr id="178" name="Object 2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49709" y="5413375"/>
                          <a:ext cx="5675312"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21" name="object 16"/>
          <p:cNvSpPr/>
          <p:nvPr/>
        </p:nvSpPr>
        <p:spPr>
          <a:xfrm>
            <a:off x="-9987" y="6629401"/>
            <a:ext cx="10836000" cy="242669"/>
          </a:xfrm>
          <a:custGeom>
            <a:avLst/>
            <a:gdLst/>
            <a:ahLst/>
            <a:cxnLst/>
            <a:rect l="l" t="t" r="r" b="b"/>
            <a:pathLst>
              <a:path w="9138920" h="161925">
                <a:moveTo>
                  <a:pt x="9138711" y="0"/>
                </a:moveTo>
                <a:lnTo>
                  <a:pt x="0" y="0"/>
                </a:lnTo>
                <a:lnTo>
                  <a:pt x="0" y="161925"/>
                </a:lnTo>
                <a:lnTo>
                  <a:pt x="9138711" y="161925"/>
                </a:lnTo>
                <a:lnTo>
                  <a:pt x="9138711" y="0"/>
                </a:lnTo>
                <a:close/>
              </a:path>
            </a:pathLst>
          </a:custGeom>
          <a:solidFill>
            <a:srgbClr val="002563"/>
          </a:solidFill>
        </p:spPr>
        <p:txBody>
          <a:bodyPr wrap="square" lIns="0" tIns="0" rIns="0" bIns="0" rtlCol="0"/>
          <a:lstStyle/>
          <a:p>
            <a:endParaRPr/>
          </a:p>
        </p:txBody>
      </p:sp>
      <p:sp>
        <p:nvSpPr>
          <p:cNvPr id="2" name="object 23">
            <a:extLst>
              <a:ext uri="{FF2B5EF4-FFF2-40B4-BE49-F238E27FC236}">
                <a16:creationId xmlns:a16="http://schemas.microsoft.com/office/drawing/2014/main" id="{3A0C9B2B-DD85-E2C0-5CE1-E5C2FF285BDD}"/>
              </a:ext>
            </a:extLst>
          </p:cNvPr>
          <p:cNvSpPr txBox="1">
            <a:spLocks noGrp="1"/>
          </p:cNvSpPr>
          <p:nvPr>
            <p:ph type="ftr" sz="quarter" idx="5"/>
          </p:nvPr>
        </p:nvSpPr>
        <p:spPr>
          <a:xfrm>
            <a:off x="67925" y="6691958"/>
            <a:ext cx="1387219" cy="138499"/>
          </a:xfrm>
          <a:prstGeom prst="rect">
            <a:avLst/>
          </a:prstGeom>
        </p:spPr>
        <p:txBody>
          <a:bodyPr vert="horz" wrap="square" lIns="0" tIns="0" rIns="0" bIns="0" rtlCol="0">
            <a:spAutoFit/>
          </a:bodyPr>
          <a:lstStyle/>
          <a:p>
            <a:pPr marL="12700">
              <a:lnSpc>
                <a:spcPct val="100000"/>
              </a:lnSpc>
            </a:pPr>
            <a:r>
              <a:rPr dirty="0" err="1">
                <a:latin typeface="Verdana"/>
                <a:cs typeface="Verdana"/>
              </a:rPr>
              <a:t>Z</a:t>
            </a:r>
            <a:r>
              <a:rPr lang="en-US" dirty="0" err="1">
                <a:latin typeface="Verdana"/>
                <a:cs typeface="Verdana"/>
              </a:rPr>
              <a:t>.</a:t>
            </a:r>
            <a:r>
              <a:rPr dirty="0" err="1">
                <a:latin typeface="Verdana"/>
                <a:cs typeface="Verdana"/>
              </a:rPr>
              <a:t>Mirtoshev</a:t>
            </a:r>
            <a:r>
              <a:rPr lang="en-US" dirty="0">
                <a:latin typeface="Verdana"/>
                <a:cs typeface="Verdana"/>
              </a:rPr>
              <a:t>, </a:t>
            </a:r>
            <a:r>
              <a:rPr lang="en-US" dirty="0" err="1">
                <a:latin typeface="Verdana"/>
                <a:cs typeface="Verdana"/>
              </a:rPr>
              <a:t>SamSU</a:t>
            </a:r>
            <a:endParaRPr dirty="0">
              <a:latin typeface="Verdana"/>
              <a:cs typeface="Verdana"/>
            </a:endParaRPr>
          </a:p>
        </p:txBody>
      </p:sp>
      <p:sp>
        <p:nvSpPr>
          <p:cNvPr id="3" name="object 24">
            <a:extLst>
              <a:ext uri="{FF2B5EF4-FFF2-40B4-BE49-F238E27FC236}">
                <a16:creationId xmlns:a16="http://schemas.microsoft.com/office/drawing/2014/main" id="{66A7FDA9-C68B-8F04-3BC5-AFAE7A6C44A6}"/>
              </a:ext>
            </a:extLst>
          </p:cNvPr>
          <p:cNvSpPr txBox="1"/>
          <p:nvPr/>
        </p:nvSpPr>
        <p:spPr>
          <a:xfrm>
            <a:off x="9612905" y="6683290"/>
            <a:ext cx="1295400" cy="138499"/>
          </a:xfrm>
          <a:prstGeom prst="rect">
            <a:avLst/>
          </a:prstGeom>
        </p:spPr>
        <p:txBody>
          <a:bodyPr vert="horz" wrap="square" lIns="0" tIns="0" rIns="0" bIns="0" rtlCol="0">
            <a:spAutoFit/>
          </a:bodyPr>
          <a:lstStyle/>
          <a:p>
            <a:pPr marL="12700">
              <a:lnSpc>
                <a:spcPct val="100000"/>
              </a:lnSpc>
            </a:pPr>
            <a:r>
              <a:rPr lang="en-US" sz="900" spc="-15" dirty="0">
                <a:solidFill>
                  <a:srgbClr val="7E7E7E"/>
                </a:solidFill>
                <a:latin typeface="Verdana"/>
                <a:cs typeface="Verdana"/>
              </a:rPr>
              <a:t>23.08.2024  8</a:t>
            </a:r>
            <a:r>
              <a:rPr sz="900" dirty="0">
                <a:solidFill>
                  <a:srgbClr val="7E7E7E"/>
                </a:solidFill>
                <a:latin typeface="Verdana"/>
                <a:cs typeface="Verdana"/>
              </a:rPr>
              <a:t>/</a:t>
            </a:r>
            <a:r>
              <a:rPr lang="en-US" sz="900" spc="-5" dirty="0">
                <a:solidFill>
                  <a:srgbClr val="7E7E7E"/>
                </a:solidFill>
                <a:latin typeface="Verdana"/>
                <a:cs typeface="Verdana"/>
              </a:rPr>
              <a:t>16</a:t>
            </a:r>
            <a:endParaRPr sz="900" dirty="0">
              <a:latin typeface="Verdana"/>
              <a:cs typeface="Verdana"/>
            </a:endParaRPr>
          </a:p>
        </p:txBody>
      </p:sp>
      <p:sp>
        <p:nvSpPr>
          <p:cNvPr id="4" name="object 24">
            <a:extLst>
              <a:ext uri="{FF2B5EF4-FFF2-40B4-BE49-F238E27FC236}">
                <a16:creationId xmlns:a16="http://schemas.microsoft.com/office/drawing/2014/main" id="{C505B1E7-65C4-7996-3575-50FCCC7A63EE}"/>
              </a:ext>
            </a:extLst>
          </p:cNvPr>
          <p:cNvSpPr txBox="1"/>
          <p:nvPr/>
        </p:nvSpPr>
        <p:spPr>
          <a:xfrm>
            <a:off x="4600575" y="6681485"/>
            <a:ext cx="1866900" cy="138499"/>
          </a:xfrm>
          <a:prstGeom prst="rect">
            <a:avLst/>
          </a:prstGeom>
        </p:spPr>
        <p:txBody>
          <a:bodyPr vert="horz" wrap="square" lIns="0" tIns="0" rIns="0" bIns="0" rtlCol="0">
            <a:spAutoFit/>
          </a:bodyPr>
          <a:lstStyle/>
          <a:p>
            <a:pPr marL="12700" algn="ctr">
              <a:lnSpc>
                <a:spcPct val="100000"/>
              </a:lnSpc>
            </a:pPr>
            <a:r>
              <a:rPr lang="en-US" sz="900" spc="-15" dirty="0">
                <a:solidFill>
                  <a:srgbClr val="7E7E7E"/>
                </a:solidFill>
                <a:latin typeface="Verdana"/>
                <a:cs typeface="Verdana"/>
              </a:rPr>
              <a:t>COSPAR CBW, Samarkand</a:t>
            </a:r>
            <a:endParaRPr sz="900" dirty="0">
              <a:latin typeface="Verdana"/>
              <a:cs typeface="Verdan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heckerboard(across)">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270034" y="3739279"/>
            <a:ext cx="5940743" cy="2585323"/>
          </a:xfrm>
          <a:prstGeom prst="rect">
            <a:avLst/>
          </a:prstGeom>
        </p:spPr>
        <p:txBody>
          <a:bodyPr wrap="square">
            <a:spAutoFit/>
          </a:bodyPr>
          <a:lstStyle/>
          <a:p>
            <a:pPr marL="363538" indent="-363538">
              <a:buFont typeface="Wingdings" pitchFamily="2" charset="2"/>
              <a:buChar char="q"/>
            </a:pPr>
            <a:r>
              <a:rPr lang="en-GB" dirty="0">
                <a:solidFill>
                  <a:srgbClr val="0070C0"/>
                </a:solidFill>
              </a:rPr>
              <a:t>Around 60% and 64% of the variability in mass loss rate for solar cycle 23 and 24, respectively;</a:t>
            </a:r>
          </a:p>
          <a:p>
            <a:pPr marL="363538" indent="-363538">
              <a:buFont typeface="Wingdings" pitchFamily="2" charset="2"/>
              <a:buChar char="q"/>
            </a:pPr>
            <a:r>
              <a:rPr lang="en-GB" dirty="0">
                <a:solidFill>
                  <a:srgbClr val="0070C0"/>
                </a:solidFill>
              </a:rPr>
              <a:t>The variability in mass loss rate explained by X-ray background luminosity is around 5% higher for both the cycles than that using the monthly averaged sunspot number;</a:t>
            </a:r>
          </a:p>
          <a:p>
            <a:pPr marL="363538" indent="-363538">
              <a:buFont typeface="Wingdings" pitchFamily="2" charset="2"/>
              <a:buChar char="q"/>
            </a:pPr>
            <a:r>
              <a:rPr lang="en-GB" dirty="0">
                <a:solidFill>
                  <a:srgbClr val="0070C0"/>
                </a:solidFill>
              </a:rPr>
              <a:t>This implies that measured X-ray luminosity is a better proxy for the mass loss activity due to CMEs for the whole Sun. </a:t>
            </a:r>
          </a:p>
        </p:txBody>
      </p:sp>
      <p:pic>
        <p:nvPicPr>
          <p:cNvPr id="11" name="Picture 10" descr="Fig.3_Top.png"/>
          <p:cNvPicPr/>
          <p:nvPr/>
        </p:nvPicPr>
        <p:blipFill>
          <a:blip r:embed="rId2" cstate="print"/>
          <a:srcRect l="3132" t="6324" r="1302" b="1927"/>
          <a:stretch>
            <a:fillRect/>
          </a:stretch>
        </p:blipFill>
        <p:spPr>
          <a:xfrm>
            <a:off x="523875" y="43542"/>
            <a:ext cx="5380990" cy="3622675"/>
          </a:xfrm>
          <a:prstGeom prst="rect">
            <a:avLst/>
          </a:prstGeom>
          <a:ln w="28575">
            <a:solidFill>
              <a:srgbClr val="002060"/>
            </a:solidFill>
          </a:ln>
        </p:spPr>
      </p:pic>
      <p:pic>
        <p:nvPicPr>
          <p:cNvPr id="14" name="Picture 13" descr="Fig.3_Bottom.png"/>
          <p:cNvPicPr/>
          <p:nvPr/>
        </p:nvPicPr>
        <p:blipFill>
          <a:blip r:embed="rId3" cstate="print"/>
          <a:srcRect l="4803" t="3439" r="10495" b="2554"/>
          <a:stretch>
            <a:fillRect/>
          </a:stretch>
        </p:blipFill>
        <p:spPr>
          <a:xfrm>
            <a:off x="6376285" y="3305330"/>
            <a:ext cx="4008620" cy="3281288"/>
          </a:xfrm>
          <a:prstGeom prst="rect">
            <a:avLst/>
          </a:prstGeom>
          <a:ln w="28575">
            <a:solidFill>
              <a:srgbClr val="002060"/>
            </a:solidFill>
          </a:ln>
        </p:spPr>
      </p:pic>
      <p:pic>
        <p:nvPicPr>
          <p:cNvPr id="15" name="Picture 14" descr="Fig.3_Middle.png"/>
          <p:cNvPicPr/>
          <p:nvPr/>
        </p:nvPicPr>
        <p:blipFill>
          <a:blip r:embed="rId4" cstate="print"/>
          <a:srcRect l="4638" t="3162" r="9706" b="1976"/>
          <a:stretch>
            <a:fillRect/>
          </a:stretch>
        </p:blipFill>
        <p:spPr>
          <a:xfrm>
            <a:off x="6376285" y="59960"/>
            <a:ext cx="3993630" cy="3276600"/>
          </a:xfrm>
          <a:prstGeom prst="rect">
            <a:avLst/>
          </a:prstGeom>
          <a:ln w="28575">
            <a:solidFill>
              <a:srgbClr val="002060"/>
            </a:solidFill>
          </a:ln>
        </p:spPr>
      </p:pic>
      <p:sp>
        <p:nvSpPr>
          <p:cNvPr id="16" name="TextBox 15"/>
          <p:cNvSpPr txBox="1"/>
          <p:nvPr/>
        </p:nvSpPr>
        <p:spPr>
          <a:xfrm>
            <a:off x="2490085" y="6278381"/>
            <a:ext cx="3886200" cy="304800"/>
          </a:xfrm>
          <a:prstGeom prst="rect">
            <a:avLst/>
          </a:prstGeom>
          <a:noFill/>
        </p:spPr>
        <p:txBody>
          <a:bodyPr wrap="square" rtlCol="0">
            <a:spAutoFit/>
          </a:bodyPr>
          <a:lstStyle/>
          <a:p>
            <a:r>
              <a:rPr lang="en-US" sz="1400" b="1" dirty="0">
                <a:solidFill>
                  <a:srgbClr val="C00000"/>
                </a:solidFill>
                <a:latin typeface="+mj-lt"/>
                <a:ea typeface="Verdana" pitchFamily="34" charset="0"/>
              </a:rPr>
              <a:t>Mishra et al., 2019</a:t>
            </a:r>
            <a:endParaRPr lang="en-GB" sz="1400" b="1" dirty="0">
              <a:solidFill>
                <a:srgbClr val="C00000"/>
              </a:solidFill>
              <a:latin typeface="+mj-lt"/>
              <a:ea typeface="Verdana" pitchFamily="34" charset="0"/>
            </a:endParaRPr>
          </a:p>
        </p:txBody>
      </p:sp>
      <p:sp>
        <p:nvSpPr>
          <p:cNvPr id="10" name="object 16"/>
          <p:cNvSpPr/>
          <p:nvPr/>
        </p:nvSpPr>
        <p:spPr>
          <a:xfrm>
            <a:off x="-9987" y="6629401"/>
            <a:ext cx="10836000" cy="242669"/>
          </a:xfrm>
          <a:custGeom>
            <a:avLst/>
            <a:gdLst/>
            <a:ahLst/>
            <a:cxnLst/>
            <a:rect l="l" t="t" r="r" b="b"/>
            <a:pathLst>
              <a:path w="9138920" h="161925">
                <a:moveTo>
                  <a:pt x="9138711" y="0"/>
                </a:moveTo>
                <a:lnTo>
                  <a:pt x="0" y="0"/>
                </a:lnTo>
                <a:lnTo>
                  <a:pt x="0" y="161925"/>
                </a:lnTo>
                <a:lnTo>
                  <a:pt x="9138711" y="161925"/>
                </a:lnTo>
                <a:lnTo>
                  <a:pt x="9138711" y="0"/>
                </a:lnTo>
                <a:close/>
              </a:path>
            </a:pathLst>
          </a:custGeom>
          <a:solidFill>
            <a:srgbClr val="002563"/>
          </a:solidFill>
        </p:spPr>
        <p:txBody>
          <a:bodyPr wrap="square" lIns="0" tIns="0" rIns="0" bIns="0" rtlCol="0"/>
          <a:lstStyle/>
          <a:p>
            <a:endParaRPr/>
          </a:p>
        </p:txBody>
      </p:sp>
      <p:sp>
        <p:nvSpPr>
          <p:cNvPr id="2" name="object 23">
            <a:extLst>
              <a:ext uri="{FF2B5EF4-FFF2-40B4-BE49-F238E27FC236}">
                <a16:creationId xmlns:a16="http://schemas.microsoft.com/office/drawing/2014/main" id="{B8470E96-AC44-99B3-3979-972F4018A3D2}"/>
              </a:ext>
            </a:extLst>
          </p:cNvPr>
          <p:cNvSpPr txBox="1">
            <a:spLocks noGrp="1"/>
          </p:cNvSpPr>
          <p:nvPr>
            <p:ph type="ftr" sz="quarter" idx="5"/>
          </p:nvPr>
        </p:nvSpPr>
        <p:spPr>
          <a:xfrm>
            <a:off x="67925" y="6691958"/>
            <a:ext cx="1387219" cy="138499"/>
          </a:xfrm>
          <a:prstGeom prst="rect">
            <a:avLst/>
          </a:prstGeom>
        </p:spPr>
        <p:txBody>
          <a:bodyPr vert="horz" wrap="square" lIns="0" tIns="0" rIns="0" bIns="0" rtlCol="0">
            <a:spAutoFit/>
          </a:bodyPr>
          <a:lstStyle/>
          <a:p>
            <a:pPr marL="12700">
              <a:lnSpc>
                <a:spcPct val="100000"/>
              </a:lnSpc>
            </a:pPr>
            <a:r>
              <a:rPr dirty="0" err="1">
                <a:latin typeface="Verdana"/>
                <a:cs typeface="Verdana"/>
              </a:rPr>
              <a:t>Z</a:t>
            </a:r>
            <a:r>
              <a:rPr lang="en-US" dirty="0" err="1">
                <a:latin typeface="Verdana"/>
                <a:cs typeface="Verdana"/>
              </a:rPr>
              <a:t>.</a:t>
            </a:r>
            <a:r>
              <a:rPr dirty="0" err="1">
                <a:latin typeface="Verdana"/>
                <a:cs typeface="Verdana"/>
              </a:rPr>
              <a:t>Mirtoshev</a:t>
            </a:r>
            <a:r>
              <a:rPr lang="en-US" dirty="0">
                <a:latin typeface="Verdana"/>
                <a:cs typeface="Verdana"/>
              </a:rPr>
              <a:t>, </a:t>
            </a:r>
            <a:r>
              <a:rPr lang="en-US" dirty="0" err="1">
                <a:latin typeface="Verdana"/>
                <a:cs typeface="Verdana"/>
              </a:rPr>
              <a:t>SamSU</a:t>
            </a:r>
            <a:endParaRPr dirty="0">
              <a:latin typeface="Verdana"/>
              <a:cs typeface="Verdana"/>
            </a:endParaRPr>
          </a:p>
        </p:txBody>
      </p:sp>
      <p:sp>
        <p:nvSpPr>
          <p:cNvPr id="3" name="object 24">
            <a:extLst>
              <a:ext uri="{FF2B5EF4-FFF2-40B4-BE49-F238E27FC236}">
                <a16:creationId xmlns:a16="http://schemas.microsoft.com/office/drawing/2014/main" id="{1688C1EA-2BB3-5010-0751-18E295BD9EA8}"/>
              </a:ext>
            </a:extLst>
          </p:cNvPr>
          <p:cNvSpPr txBox="1"/>
          <p:nvPr/>
        </p:nvSpPr>
        <p:spPr>
          <a:xfrm>
            <a:off x="9612905" y="6683290"/>
            <a:ext cx="1295400" cy="138499"/>
          </a:xfrm>
          <a:prstGeom prst="rect">
            <a:avLst/>
          </a:prstGeom>
        </p:spPr>
        <p:txBody>
          <a:bodyPr vert="horz" wrap="square" lIns="0" tIns="0" rIns="0" bIns="0" rtlCol="0">
            <a:spAutoFit/>
          </a:bodyPr>
          <a:lstStyle/>
          <a:p>
            <a:pPr marL="12700">
              <a:lnSpc>
                <a:spcPct val="100000"/>
              </a:lnSpc>
            </a:pPr>
            <a:r>
              <a:rPr lang="en-US" sz="900" spc="-15" dirty="0">
                <a:solidFill>
                  <a:srgbClr val="7E7E7E"/>
                </a:solidFill>
                <a:latin typeface="Verdana"/>
                <a:cs typeface="Verdana"/>
              </a:rPr>
              <a:t>23.08.2024  9</a:t>
            </a:r>
            <a:r>
              <a:rPr sz="900" dirty="0">
                <a:solidFill>
                  <a:srgbClr val="7E7E7E"/>
                </a:solidFill>
                <a:latin typeface="Verdana"/>
                <a:cs typeface="Verdana"/>
              </a:rPr>
              <a:t>/</a:t>
            </a:r>
            <a:r>
              <a:rPr lang="en-US" sz="900" spc="-5" dirty="0">
                <a:solidFill>
                  <a:srgbClr val="7E7E7E"/>
                </a:solidFill>
                <a:latin typeface="Verdana"/>
                <a:cs typeface="Verdana"/>
              </a:rPr>
              <a:t>16</a:t>
            </a:r>
            <a:endParaRPr sz="900" dirty="0">
              <a:latin typeface="Verdana"/>
              <a:cs typeface="Verdana"/>
            </a:endParaRPr>
          </a:p>
        </p:txBody>
      </p:sp>
      <p:sp>
        <p:nvSpPr>
          <p:cNvPr id="4" name="object 24">
            <a:extLst>
              <a:ext uri="{FF2B5EF4-FFF2-40B4-BE49-F238E27FC236}">
                <a16:creationId xmlns:a16="http://schemas.microsoft.com/office/drawing/2014/main" id="{1815C46A-BF7D-DD70-435B-A71CE80CFAFE}"/>
              </a:ext>
            </a:extLst>
          </p:cNvPr>
          <p:cNvSpPr txBox="1"/>
          <p:nvPr/>
        </p:nvSpPr>
        <p:spPr>
          <a:xfrm>
            <a:off x="4600575" y="6681485"/>
            <a:ext cx="1866900" cy="138499"/>
          </a:xfrm>
          <a:prstGeom prst="rect">
            <a:avLst/>
          </a:prstGeom>
        </p:spPr>
        <p:txBody>
          <a:bodyPr vert="horz" wrap="square" lIns="0" tIns="0" rIns="0" bIns="0" rtlCol="0">
            <a:spAutoFit/>
          </a:bodyPr>
          <a:lstStyle/>
          <a:p>
            <a:pPr marL="12700" algn="ctr">
              <a:lnSpc>
                <a:spcPct val="100000"/>
              </a:lnSpc>
            </a:pPr>
            <a:r>
              <a:rPr lang="en-US" sz="900" spc="-15" dirty="0">
                <a:solidFill>
                  <a:srgbClr val="7E7E7E"/>
                </a:solidFill>
                <a:latin typeface="Verdana"/>
                <a:cs typeface="Verdana"/>
              </a:rPr>
              <a:t>COSPAR CBW, Samarkand</a:t>
            </a:r>
            <a:endParaRPr sz="900" dirty="0">
              <a:latin typeface="Verdana"/>
              <a:cs typeface="Verdana"/>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3916</TotalTime>
  <Words>1567</Words>
  <Application>Microsoft Office PowerPoint</Application>
  <PresentationFormat>Custom</PresentationFormat>
  <Paragraphs>324</Paragraphs>
  <Slides>16</Slides>
  <Notes>9</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6" baseType="lpstr">
      <vt:lpstr>Andalus</vt:lpstr>
      <vt:lpstr>Arial</vt:lpstr>
      <vt:lpstr>Arial Narrow</vt:lpstr>
      <vt:lpstr>Calibri</vt:lpstr>
      <vt:lpstr>Symbol</vt:lpstr>
      <vt:lpstr>Times New Roman</vt:lpstr>
      <vt:lpstr>Verdana</vt:lpstr>
      <vt:lpstr>Wingdings</vt:lpstr>
      <vt:lpstr>Office Theme</vt:lpstr>
      <vt:lpstr>Document</vt:lpstr>
      <vt:lpstr>PowerPoint Presentation</vt:lpstr>
      <vt:lpstr>The Sun and Solar Activity Cycle</vt:lpstr>
      <vt:lpstr>Sunspot formation</vt:lpstr>
      <vt:lpstr>Sunspot formation</vt:lpstr>
      <vt:lpstr>Coronal Mass Ejections (CMEs)</vt:lpstr>
      <vt:lpstr>Occurrence Rate of CME and ICME with Sunspot Number</vt:lpstr>
      <vt:lpstr>PowerPoint Presentation</vt:lpstr>
      <vt:lpstr>PowerPoint Presentation</vt:lpstr>
      <vt:lpstr>PowerPoint Presentation</vt:lpstr>
      <vt:lpstr>PowerPoint Presentation</vt:lpstr>
      <vt:lpstr>PowerPoint Presentation</vt:lpstr>
      <vt:lpstr>PowerPoint Presentation</vt:lpstr>
      <vt:lpstr>Relative Contribution of CMEs to the Solar Wind</vt:lpstr>
      <vt:lpstr>Conclusions</vt:lpstr>
      <vt:lpstr>Conclusions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Zavkiddin</dc:creator>
  <cp:lastModifiedBy>Zavkiddin Mirtoshev</cp:lastModifiedBy>
  <cp:revision>325</cp:revision>
  <dcterms:created xsi:type="dcterms:W3CDTF">2019-12-26T16:52:48Z</dcterms:created>
  <dcterms:modified xsi:type="dcterms:W3CDTF">2024-08-23T05:47:40Z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2010-09-27T00:00:00Z</vt:filetime>
  </property>
  <property fmtid="{D5CDD505-2E9C-101B-9397-08002B2CF9AE}" pid="3" name="LastSaved">
    <vt:filetime>2019-12-26T00:00:00Z</vt:filetime>
  </property>
</Properties>
</file>